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C4D"/>
    <a:srgbClr val="446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30C69-757F-4ECF-A981-C7319C496373}" v="10" dt="2025-04-13T05:49:09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dkat, Shyam {PEP}" userId="43accc80-1f0b-48c2-8ff9-6d4bc4a3b45f" providerId="ADAL" clId="{B591EAE3-360C-4E8C-9346-97AC4D060B0E}"/>
    <pc:docChg chg="undo custSel addSld modSld">
      <pc:chgData name="Anadkat, Shyam {PEP}" userId="43accc80-1f0b-48c2-8ff9-6d4bc4a3b45f" providerId="ADAL" clId="{B591EAE3-360C-4E8C-9346-97AC4D060B0E}" dt="2025-04-08T03:38:11.109" v="1459" actId="1036"/>
      <pc:docMkLst>
        <pc:docMk/>
      </pc:docMkLst>
      <pc:sldChg chg="addSp delSp modSp mod setBg addAnim modAnim setClrOvrMap">
        <pc:chgData name="Anadkat, Shyam {PEP}" userId="43accc80-1f0b-48c2-8ff9-6d4bc4a3b45f" providerId="ADAL" clId="{B591EAE3-360C-4E8C-9346-97AC4D060B0E}" dt="2025-04-08T03:33:07.184" v="1375" actId="2711"/>
        <pc:sldMkLst>
          <pc:docMk/>
          <pc:sldMk cId="2127833971" sldId="256"/>
        </pc:sldMkLst>
        <pc:spChg chg="mod ord">
          <ac:chgData name="Anadkat, Shyam {PEP}" userId="43accc80-1f0b-48c2-8ff9-6d4bc4a3b45f" providerId="ADAL" clId="{B591EAE3-360C-4E8C-9346-97AC4D060B0E}" dt="2025-04-08T03:33:07.184" v="1375" actId="2711"/>
          <ac:spMkLst>
            <pc:docMk/>
            <pc:sldMk cId="2127833971" sldId="256"/>
            <ac:spMk id="2" creationId="{E57AF14C-C711-7A47-9CB7-A0B122A2E5E7}"/>
          </ac:spMkLst>
        </pc:spChg>
        <pc:picChg chg="add mod">
          <ac:chgData name="Anadkat, Shyam {PEP}" userId="43accc80-1f0b-48c2-8ff9-6d4bc4a3b45f" providerId="ADAL" clId="{B591EAE3-360C-4E8C-9346-97AC4D060B0E}" dt="2025-04-07T18:01:07.054" v="8" actId="26606"/>
          <ac:picMkLst>
            <pc:docMk/>
            <pc:sldMk cId="2127833971" sldId="256"/>
            <ac:picMk id="7" creationId="{D0477BED-03B0-6314-CE8C-991719904544}"/>
          </ac:picMkLst>
        </pc:picChg>
        <pc:picChg chg="add mod">
          <ac:chgData name="Anadkat, Shyam {PEP}" userId="43accc80-1f0b-48c2-8ff9-6d4bc4a3b45f" providerId="ADAL" clId="{B591EAE3-360C-4E8C-9346-97AC4D060B0E}" dt="2025-04-07T18:01:07.054" v="8" actId="26606"/>
          <ac:picMkLst>
            <pc:docMk/>
            <pc:sldMk cId="2127833971" sldId="256"/>
            <ac:picMk id="9" creationId="{43FC1086-A96B-1C75-0AA3-53E11307513F}"/>
          </ac:picMkLst>
        </pc:picChg>
        <pc:picChg chg="add mod ord">
          <ac:chgData name="Anadkat, Shyam {PEP}" userId="43accc80-1f0b-48c2-8ff9-6d4bc4a3b45f" providerId="ADAL" clId="{B591EAE3-360C-4E8C-9346-97AC4D060B0E}" dt="2025-04-07T18:01:34.027" v="12" actId="26606"/>
          <ac:picMkLst>
            <pc:docMk/>
            <pc:sldMk cId="2127833971" sldId="256"/>
            <ac:picMk id="12" creationId="{624E97C0-9BEB-F989-876D-4A364FF3DFC5}"/>
          </ac:picMkLst>
        </pc:picChg>
      </pc:sldChg>
      <pc:sldChg chg="addSp modSp mod setBg">
        <pc:chgData name="Anadkat, Shyam {PEP}" userId="43accc80-1f0b-48c2-8ff9-6d4bc4a3b45f" providerId="ADAL" clId="{B591EAE3-360C-4E8C-9346-97AC4D060B0E}" dt="2025-04-08T03:33:39.991" v="1388" actId="27636"/>
        <pc:sldMkLst>
          <pc:docMk/>
          <pc:sldMk cId="2178312754" sldId="258"/>
        </pc:sldMkLst>
        <pc:spChg chg="mod ord">
          <ac:chgData name="Anadkat, Shyam {PEP}" userId="43accc80-1f0b-48c2-8ff9-6d4bc4a3b45f" providerId="ADAL" clId="{B591EAE3-360C-4E8C-9346-97AC4D060B0E}" dt="2025-04-08T03:33:39.991" v="1388" actId="27636"/>
          <ac:spMkLst>
            <pc:docMk/>
            <pc:sldMk cId="2178312754" sldId="258"/>
            <ac:spMk id="3" creationId="{A48846C4-182B-B7E8-5690-393AB897E6B1}"/>
          </ac:spMkLst>
        </pc:spChg>
        <pc:spChg chg="mod or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4" creationId="{83116838-BB07-4FD3-9176-6772B44EE8EE}"/>
          </ac:spMkLst>
        </pc:spChg>
        <pc:spChg chg="ad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16" creationId="{231BF440-39FA-4087-84CC-2EEC0BBDAF29}"/>
          </ac:spMkLst>
        </pc:spChg>
        <pc:spChg chg="ad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18" creationId="{F04E4CBA-303B-48BD-8451-C2701CB0EEBF}"/>
          </ac:spMkLst>
        </pc:spChg>
        <pc:spChg chg="ad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20" creationId="{F6CA58B3-AFCC-4A40-9882-50D5080879B0}"/>
          </ac:spMkLst>
        </pc:spChg>
        <pc:spChg chg="ad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22" creationId="{75C56826-D4E5-42ED-8529-079651CB3005}"/>
          </ac:spMkLst>
        </pc:spChg>
        <pc:spChg chg="ad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24" creationId="{82095FCE-EF05-4443-B97A-85DEE3A5CA17}"/>
          </ac:spMkLst>
        </pc:spChg>
        <pc:spChg chg="add">
          <ac:chgData name="Anadkat, Shyam {PEP}" userId="43accc80-1f0b-48c2-8ff9-6d4bc4a3b45f" providerId="ADAL" clId="{B591EAE3-360C-4E8C-9346-97AC4D060B0E}" dt="2025-04-07T17:59:37.801" v="5" actId="26606"/>
          <ac:spMkLst>
            <pc:docMk/>
            <pc:sldMk cId="2178312754" sldId="258"/>
            <ac:spMk id="26" creationId="{CA00AE6B-AA30-4CF8-BA6F-339B780AD76C}"/>
          </ac:spMkLst>
        </pc:spChg>
        <pc:picChg chg="add mod">
          <ac:chgData name="Anadkat, Shyam {PEP}" userId="43accc80-1f0b-48c2-8ff9-6d4bc4a3b45f" providerId="ADAL" clId="{B591EAE3-360C-4E8C-9346-97AC4D060B0E}" dt="2025-04-07T17:59:37.801" v="5" actId="26606"/>
          <ac:picMkLst>
            <pc:docMk/>
            <pc:sldMk cId="2178312754" sldId="258"/>
            <ac:picMk id="9" creationId="{1D2A9545-DA4C-A437-F3EB-079DF45AF730}"/>
          </ac:picMkLst>
        </pc:picChg>
        <pc:picChg chg="add mod">
          <ac:chgData name="Anadkat, Shyam {PEP}" userId="43accc80-1f0b-48c2-8ff9-6d4bc4a3b45f" providerId="ADAL" clId="{B591EAE3-360C-4E8C-9346-97AC4D060B0E}" dt="2025-04-07T17:59:37.801" v="5" actId="26606"/>
          <ac:picMkLst>
            <pc:docMk/>
            <pc:sldMk cId="2178312754" sldId="258"/>
            <ac:picMk id="11" creationId="{0077E47A-AD02-4EAB-F6DC-83552E4213AD}"/>
          </ac:picMkLst>
        </pc:picChg>
      </pc:sldChg>
      <pc:sldChg chg="modSp mod">
        <pc:chgData name="Anadkat, Shyam {PEP}" userId="43accc80-1f0b-48c2-8ff9-6d4bc4a3b45f" providerId="ADAL" clId="{B591EAE3-360C-4E8C-9346-97AC4D060B0E}" dt="2025-04-08T03:09:45.842" v="928" actId="27636"/>
        <pc:sldMkLst>
          <pc:docMk/>
          <pc:sldMk cId="271230114" sldId="263"/>
        </pc:sldMkLst>
        <pc:spChg chg="mod">
          <ac:chgData name="Anadkat, Shyam {PEP}" userId="43accc80-1f0b-48c2-8ff9-6d4bc4a3b45f" providerId="ADAL" clId="{B591EAE3-360C-4E8C-9346-97AC4D060B0E}" dt="2025-04-08T03:09:45.842" v="928" actId="27636"/>
          <ac:spMkLst>
            <pc:docMk/>
            <pc:sldMk cId="271230114" sldId="263"/>
            <ac:spMk id="4134" creationId="{36A37228-AA30-AA7C-8B43-33DB8D4E0BF6}"/>
          </ac:spMkLst>
        </pc:spChg>
      </pc:sldChg>
      <pc:sldChg chg="addSp delSp modSp mod">
        <pc:chgData name="Anadkat, Shyam {PEP}" userId="43accc80-1f0b-48c2-8ff9-6d4bc4a3b45f" providerId="ADAL" clId="{B591EAE3-360C-4E8C-9346-97AC4D060B0E}" dt="2025-04-08T03:09:41.360" v="926" actId="113"/>
        <pc:sldMkLst>
          <pc:docMk/>
          <pc:sldMk cId="2471168308" sldId="264"/>
        </pc:sldMkLst>
        <pc:spChg chg="add mod">
          <ac:chgData name="Anadkat, Shyam {PEP}" userId="43accc80-1f0b-48c2-8ff9-6d4bc4a3b45f" providerId="ADAL" clId="{B591EAE3-360C-4E8C-9346-97AC4D060B0E}" dt="2025-04-08T02:34:09.080" v="37" actId="20577"/>
          <ac:spMkLst>
            <pc:docMk/>
            <pc:sldMk cId="2471168308" sldId="264"/>
            <ac:spMk id="2" creationId="{43421DDA-48AA-D70C-E813-739C0AFD8B2A}"/>
          </ac:spMkLst>
        </pc:spChg>
        <pc:spChg chg="mod">
          <ac:chgData name="Anadkat, Shyam {PEP}" userId="43accc80-1f0b-48c2-8ff9-6d4bc4a3b45f" providerId="ADAL" clId="{B591EAE3-360C-4E8C-9346-97AC4D060B0E}" dt="2025-04-08T02:37:36.257" v="156" actId="108"/>
          <ac:spMkLst>
            <pc:docMk/>
            <pc:sldMk cId="2471168308" sldId="264"/>
            <ac:spMk id="4113" creationId="{A8D78BFA-9462-02D8-2144-FD3653D68165}"/>
          </ac:spMkLst>
        </pc:spChg>
        <pc:spChg chg="mod">
          <ac:chgData name="Anadkat, Shyam {PEP}" userId="43accc80-1f0b-48c2-8ff9-6d4bc4a3b45f" providerId="ADAL" clId="{B591EAE3-360C-4E8C-9346-97AC4D060B0E}" dt="2025-04-08T02:38:39.246" v="189" actId="108"/>
          <ac:spMkLst>
            <pc:docMk/>
            <pc:sldMk cId="2471168308" sldId="264"/>
            <ac:spMk id="4114" creationId="{947160DB-C859-8E3F-BD80-A2F0B5CED00F}"/>
          </ac:spMkLst>
        </pc:spChg>
        <pc:spChg chg="mod">
          <ac:chgData name="Anadkat, Shyam {PEP}" userId="43accc80-1f0b-48c2-8ff9-6d4bc4a3b45f" providerId="ADAL" clId="{B591EAE3-360C-4E8C-9346-97AC4D060B0E}" dt="2025-04-08T02:37:31.151" v="155" actId="208"/>
          <ac:spMkLst>
            <pc:docMk/>
            <pc:sldMk cId="2471168308" sldId="264"/>
            <ac:spMk id="4116" creationId="{B12E6633-76C3-551C-B8F0-63B62AC4FA0B}"/>
          </ac:spMkLst>
        </pc:spChg>
        <pc:spChg chg="mod">
          <ac:chgData name="Anadkat, Shyam {PEP}" userId="43accc80-1f0b-48c2-8ff9-6d4bc4a3b45f" providerId="ADAL" clId="{B591EAE3-360C-4E8C-9346-97AC4D060B0E}" dt="2025-04-08T02:34:39.726" v="60" actId="20577"/>
          <ac:spMkLst>
            <pc:docMk/>
            <pc:sldMk cId="2471168308" sldId="264"/>
            <ac:spMk id="4117" creationId="{B06730C3-25F8-17B3-C977-9E62FA0D071D}"/>
          </ac:spMkLst>
        </pc:spChg>
        <pc:spChg chg="mod">
          <ac:chgData name="Anadkat, Shyam {PEP}" userId="43accc80-1f0b-48c2-8ff9-6d4bc4a3b45f" providerId="ADAL" clId="{B591EAE3-360C-4E8C-9346-97AC4D060B0E}" dt="2025-04-08T03:09:41.360" v="926" actId="113"/>
          <ac:spMkLst>
            <pc:docMk/>
            <pc:sldMk cId="2471168308" sldId="264"/>
            <ac:spMk id="4189" creationId="{D8956A9D-C71A-506C-0105-E05414674892}"/>
          </ac:spMkLst>
        </pc:spChg>
        <pc:spChg chg="mod">
          <ac:chgData name="Anadkat, Shyam {PEP}" userId="43accc80-1f0b-48c2-8ff9-6d4bc4a3b45f" providerId="ADAL" clId="{B591EAE3-360C-4E8C-9346-97AC4D060B0E}" dt="2025-04-08T02:33:29.114" v="21" actId="1076"/>
          <ac:spMkLst>
            <pc:docMk/>
            <pc:sldMk cId="2471168308" sldId="264"/>
            <ac:spMk id="4196" creationId="{FBFCFED9-9F2B-29CE-24EF-C4C1BD856317}"/>
          </ac:spMkLst>
        </pc:spChg>
        <pc:spChg chg="mod">
          <ac:chgData name="Anadkat, Shyam {PEP}" userId="43accc80-1f0b-48c2-8ff9-6d4bc4a3b45f" providerId="ADAL" clId="{B591EAE3-360C-4E8C-9346-97AC4D060B0E}" dt="2025-04-08T02:33:49.285" v="23" actId="1076"/>
          <ac:spMkLst>
            <pc:docMk/>
            <pc:sldMk cId="2471168308" sldId="264"/>
            <ac:spMk id="4198" creationId="{CD7D38AE-D520-9D28-298D-41B7D192ECAA}"/>
          </ac:spMkLst>
        </pc:spChg>
        <pc:spChg chg="mod">
          <ac:chgData name="Anadkat, Shyam {PEP}" userId="43accc80-1f0b-48c2-8ff9-6d4bc4a3b45f" providerId="ADAL" clId="{B591EAE3-360C-4E8C-9346-97AC4D060B0E}" dt="2025-04-08T02:33:41.607" v="22" actId="1076"/>
          <ac:spMkLst>
            <pc:docMk/>
            <pc:sldMk cId="2471168308" sldId="264"/>
            <ac:spMk id="4199" creationId="{0B2E461B-5A6C-42A4-D619-415036694CC3}"/>
          </ac:spMkLst>
        </pc:spChg>
      </pc:sldChg>
      <pc:sldChg chg="modSp mod">
        <pc:chgData name="Anadkat, Shyam {PEP}" userId="43accc80-1f0b-48c2-8ff9-6d4bc4a3b45f" providerId="ADAL" clId="{B591EAE3-360C-4E8C-9346-97AC4D060B0E}" dt="2025-04-08T03:09:37.136" v="925" actId="113"/>
        <pc:sldMkLst>
          <pc:docMk/>
          <pc:sldMk cId="3193192277" sldId="265"/>
        </pc:sldMkLst>
        <pc:spChg chg="mod">
          <ac:chgData name="Anadkat, Shyam {PEP}" userId="43accc80-1f0b-48c2-8ff9-6d4bc4a3b45f" providerId="ADAL" clId="{B591EAE3-360C-4E8C-9346-97AC4D060B0E}" dt="2025-04-08T03:09:37.136" v="925" actId="113"/>
          <ac:spMkLst>
            <pc:docMk/>
            <pc:sldMk cId="3193192277" sldId="265"/>
            <ac:spMk id="4189" creationId="{0F834941-15A4-2E58-86E6-296905B330C7}"/>
          </ac:spMkLst>
        </pc:spChg>
      </pc:sldChg>
      <pc:sldChg chg="modSp mod">
        <pc:chgData name="Anadkat, Shyam {PEP}" userId="43accc80-1f0b-48c2-8ff9-6d4bc4a3b45f" providerId="ADAL" clId="{B591EAE3-360C-4E8C-9346-97AC4D060B0E}" dt="2025-04-08T03:09:32.157" v="924" actId="113"/>
        <pc:sldMkLst>
          <pc:docMk/>
          <pc:sldMk cId="1041688299" sldId="266"/>
        </pc:sldMkLst>
        <pc:spChg chg="mod">
          <ac:chgData name="Anadkat, Shyam {PEP}" userId="43accc80-1f0b-48c2-8ff9-6d4bc4a3b45f" providerId="ADAL" clId="{B591EAE3-360C-4E8C-9346-97AC4D060B0E}" dt="2025-04-08T03:09:32.157" v="924" actId="113"/>
          <ac:spMkLst>
            <pc:docMk/>
            <pc:sldMk cId="1041688299" sldId="266"/>
            <ac:spMk id="4189" creationId="{235E543F-4765-1B63-A353-888B21DCEAC6}"/>
          </ac:spMkLst>
        </pc:spChg>
      </pc:sldChg>
      <pc:sldChg chg="modSp mod">
        <pc:chgData name="Anadkat, Shyam {PEP}" userId="43accc80-1f0b-48c2-8ff9-6d4bc4a3b45f" providerId="ADAL" clId="{B591EAE3-360C-4E8C-9346-97AC4D060B0E}" dt="2025-04-08T03:09:27.899" v="923" actId="113"/>
        <pc:sldMkLst>
          <pc:docMk/>
          <pc:sldMk cId="4072219469" sldId="267"/>
        </pc:sldMkLst>
        <pc:spChg chg="mod">
          <ac:chgData name="Anadkat, Shyam {PEP}" userId="43accc80-1f0b-48c2-8ff9-6d4bc4a3b45f" providerId="ADAL" clId="{B591EAE3-360C-4E8C-9346-97AC4D060B0E}" dt="2025-04-08T03:09:27.899" v="923" actId="113"/>
          <ac:spMkLst>
            <pc:docMk/>
            <pc:sldMk cId="4072219469" sldId="267"/>
            <ac:spMk id="4189" creationId="{8F87E841-5FE0-C988-436D-9A382E5994E2}"/>
          </ac:spMkLst>
        </pc:spChg>
      </pc:sldChg>
      <pc:sldChg chg="addSp delSp modSp add mod">
        <pc:chgData name="Anadkat, Shyam {PEP}" userId="43accc80-1f0b-48c2-8ff9-6d4bc4a3b45f" providerId="ADAL" clId="{B591EAE3-360C-4E8C-9346-97AC4D060B0E}" dt="2025-04-08T03:09:23.116" v="922" actId="113"/>
        <pc:sldMkLst>
          <pc:docMk/>
          <pc:sldMk cId="3746625015" sldId="268"/>
        </pc:sldMkLst>
        <pc:spChg chg="add mod">
          <ac:chgData name="Anadkat, Shyam {PEP}" userId="43accc80-1f0b-48c2-8ff9-6d4bc4a3b45f" providerId="ADAL" clId="{B591EAE3-360C-4E8C-9346-97AC4D060B0E}" dt="2025-04-08T02:58:32.817" v="535" actId="20577"/>
          <ac:spMkLst>
            <pc:docMk/>
            <pc:sldMk cId="3746625015" sldId="268"/>
            <ac:spMk id="3" creationId="{44FDADAF-84D2-9A07-9941-BACB3252F3D8}"/>
          </ac:spMkLst>
        </pc:spChg>
        <pc:spChg chg="add mod">
          <ac:chgData name="Anadkat, Shyam {PEP}" userId="43accc80-1f0b-48c2-8ff9-6d4bc4a3b45f" providerId="ADAL" clId="{B591EAE3-360C-4E8C-9346-97AC4D060B0E}" dt="2025-04-08T02:59:27.437" v="590" actId="1076"/>
          <ac:spMkLst>
            <pc:docMk/>
            <pc:sldMk cId="3746625015" sldId="268"/>
            <ac:spMk id="5" creationId="{85963CB8-7970-EF2A-D4B5-F826CD1D0A54}"/>
          </ac:spMkLst>
        </pc:spChg>
        <pc:spChg chg="add mod">
          <ac:chgData name="Anadkat, Shyam {PEP}" userId="43accc80-1f0b-48c2-8ff9-6d4bc4a3b45f" providerId="ADAL" clId="{B591EAE3-360C-4E8C-9346-97AC4D060B0E}" dt="2025-04-08T03:00:12.809" v="597" actId="1076"/>
          <ac:spMkLst>
            <pc:docMk/>
            <pc:sldMk cId="3746625015" sldId="268"/>
            <ac:spMk id="6" creationId="{FE569223-88FA-756F-6FAD-22AA7D9D7347}"/>
          </ac:spMkLst>
        </pc:spChg>
        <pc:spChg chg="add mod">
          <ac:chgData name="Anadkat, Shyam {PEP}" userId="43accc80-1f0b-48c2-8ff9-6d4bc4a3b45f" providerId="ADAL" clId="{B591EAE3-360C-4E8C-9346-97AC4D060B0E}" dt="2025-04-08T03:01:41.730" v="664" actId="20577"/>
          <ac:spMkLst>
            <pc:docMk/>
            <pc:sldMk cId="3746625015" sldId="268"/>
            <ac:spMk id="10" creationId="{D42D94AC-0BBE-20F0-5E2E-5B94BFCC89E6}"/>
          </ac:spMkLst>
        </pc:spChg>
        <pc:spChg chg="add mod">
          <ac:chgData name="Anadkat, Shyam {PEP}" userId="43accc80-1f0b-48c2-8ff9-6d4bc4a3b45f" providerId="ADAL" clId="{B591EAE3-360C-4E8C-9346-97AC4D060B0E}" dt="2025-04-08T03:01:48.433" v="666" actId="1076"/>
          <ac:spMkLst>
            <pc:docMk/>
            <pc:sldMk cId="3746625015" sldId="268"/>
            <ac:spMk id="11" creationId="{8F72867D-741E-2867-4627-5E318727C39D}"/>
          </ac:spMkLst>
        </pc:spChg>
        <pc:spChg chg="add mod">
          <ac:chgData name="Anadkat, Shyam {PEP}" userId="43accc80-1f0b-48c2-8ff9-6d4bc4a3b45f" providerId="ADAL" clId="{B591EAE3-360C-4E8C-9346-97AC4D060B0E}" dt="2025-04-08T03:03:28.854" v="731" actId="20577"/>
          <ac:spMkLst>
            <pc:docMk/>
            <pc:sldMk cId="3746625015" sldId="268"/>
            <ac:spMk id="16" creationId="{3D11ADFB-BCA9-4C58-A02D-B872F0B00309}"/>
          </ac:spMkLst>
        </pc:spChg>
        <pc:spChg chg="add mod">
          <ac:chgData name="Anadkat, Shyam {PEP}" userId="43accc80-1f0b-48c2-8ff9-6d4bc4a3b45f" providerId="ADAL" clId="{B591EAE3-360C-4E8C-9346-97AC4D060B0E}" dt="2025-04-08T03:06:14.468" v="759" actId="1076"/>
          <ac:spMkLst>
            <pc:docMk/>
            <pc:sldMk cId="3746625015" sldId="268"/>
            <ac:spMk id="18" creationId="{3E5C8AAC-BF91-D5BC-C6B7-1C3788EDA689}"/>
          </ac:spMkLst>
        </pc:spChg>
        <pc:spChg chg="add mod">
          <ac:chgData name="Anadkat, Shyam {PEP}" userId="43accc80-1f0b-48c2-8ff9-6d4bc4a3b45f" providerId="ADAL" clId="{B591EAE3-360C-4E8C-9346-97AC4D060B0E}" dt="2025-04-08T03:06:30.482" v="770" actId="20577"/>
          <ac:spMkLst>
            <pc:docMk/>
            <pc:sldMk cId="3746625015" sldId="268"/>
            <ac:spMk id="19" creationId="{CAA2A29C-B219-FD0D-FE6A-AC330E58F72C}"/>
          </ac:spMkLst>
        </pc:spChg>
        <pc:spChg chg="mod">
          <ac:chgData name="Anadkat, Shyam {PEP}" userId="43accc80-1f0b-48c2-8ff9-6d4bc4a3b45f" providerId="ADAL" clId="{B591EAE3-360C-4E8C-9346-97AC4D060B0E}" dt="2025-04-08T02:53:58.646" v="506" actId="20577"/>
          <ac:spMkLst>
            <pc:docMk/>
            <pc:sldMk cId="3746625015" sldId="268"/>
            <ac:spMk id="4188" creationId="{59D30889-7022-F335-1AFF-C9BAD5F58FF5}"/>
          </ac:spMkLst>
        </pc:spChg>
        <pc:spChg chg="mod">
          <ac:chgData name="Anadkat, Shyam {PEP}" userId="43accc80-1f0b-48c2-8ff9-6d4bc4a3b45f" providerId="ADAL" clId="{B591EAE3-360C-4E8C-9346-97AC4D060B0E}" dt="2025-04-08T03:09:23.116" v="922" actId="113"/>
          <ac:spMkLst>
            <pc:docMk/>
            <pc:sldMk cId="3746625015" sldId="268"/>
            <ac:spMk id="4189" creationId="{5E883352-130C-C380-9BD1-90F793054BFC}"/>
          </ac:spMkLst>
        </pc:spChg>
        <pc:graphicFrameChg chg="add mod modGraphic">
          <ac:chgData name="Anadkat, Shyam {PEP}" userId="43accc80-1f0b-48c2-8ff9-6d4bc4a3b45f" providerId="ADAL" clId="{B591EAE3-360C-4E8C-9346-97AC4D060B0E}" dt="2025-04-08T03:03:36.282" v="732" actId="1076"/>
          <ac:graphicFrameMkLst>
            <pc:docMk/>
            <pc:sldMk cId="3746625015" sldId="268"/>
            <ac:graphicFrameMk id="2" creationId="{81CFE58F-77CE-5C95-4AFA-6D259D31EEFD}"/>
          </ac:graphicFrameMkLst>
        </pc:graphicFrameChg>
        <pc:graphicFrameChg chg="add mod">
          <ac:chgData name="Anadkat, Shyam {PEP}" userId="43accc80-1f0b-48c2-8ff9-6d4bc4a3b45f" providerId="ADAL" clId="{B591EAE3-360C-4E8C-9346-97AC4D060B0E}" dt="2025-04-08T03:06:35.512" v="771" actId="1076"/>
          <ac:graphicFrameMkLst>
            <pc:docMk/>
            <pc:sldMk cId="3746625015" sldId="268"/>
            <ac:graphicFrameMk id="17" creationId="{86C77491-53CE-CD82-EF15-AA0F303C22DE}"/>
          </ac:graphicFrameMkLst>
        </pc:graphicFrameChg>
        <pc:picChg chg="add mod">
          <ac:chgData name="Anadkat, Shyam {PEP}" userId="43accc80-1f0b-48c2-8ff9-6d4bc4a3b45f" providerId="ADAL" clId="{B591EAE3-360C-4E8C-9346-97AC4D060B0E}" dt="2025-04-08T03:00:57.963" v="604" actId="207"/>
          <ac:picMkLst>
            <pc:docMk/>
            <pc:sldMk cId="3746625015" sldId="268"/>
            <ac:picMk id="8" creationId="{F88A67E5-9313-65F4-220C-4FB3D932D1E9}"/>
          </ac:picMkLst>
        </pc:picChg>
        <pc:picChg chg="add mod">
          <ac:chgData name="Anadkat, Shyam {PEP}" userId="43accc80-1f0b-48c2-8ff9-6d4bc4a3b45f" providerId="ADAL" clId="{B591EAE3-360C-4E8C-9346-97AC4D060B0E}" dt="2025-04-08T03:02:51.459" v="681" actId="207"/>
          <ac:picMkLst>
            <pc:docMk/>
            <pc:sldMk cId="3746625015" sldId="268"/>
            <ac:picMk id="15" creationId="{3733C3DA-E3EB-6AF8-CDCC-99A2BC6B38F7}"/>
          </ac:picMkLst>
        </pc:picChg>
      </pc:sldChg>
      <pc:sldChg chg="addSp delSp modSp add mod">
        <pc:chgData name="Anadkat, Shyam {PEP}" userId="43accc80-1f0b-48c2-8ff9-6d4bc4a3b45f" providerId="ADAL" clId="{B591EAE3-360C-4E8C-9346-97AC4D060B0E}" dt="2025-04-08T03:38:11.109" v="1459" actId="1036"/>
        <pc:sldMkLst>
          <pc:docMk/>
          <pc:sldMk cId="3343718827" sldId="269"/>
        </pc:sldMkLst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28" creationId="{6C3124D4-290B-A931-AFE4-1FDD3AD28B45}"/>
          </ac:spMkLst>
        </pc:spChg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29" creationId="{954BB0AC-B4B5-7BAE-8ADC-4E93CD52E8D7}"/>
          </ac:spMkLst>
        </pc:spChg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30" creationId="{42EBD95C-CDAC-7EC3-B38E-5A64F43BA97A}"/>
          </ac:spMkLst>
        </pc:spChg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31" creationId="{4DED23C6-B582-95E1-5AE9-AB9E12F9E929}"/>
          </ac:spMkLst>
        </pc:spChg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4160" creationId="{8E00852D-6FB5-31E4-7D4C-16ACD427F76E}"/>
          </ac:spMkLst>
        </pc:spChg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4167" creationId="{3069E5A0-CBB3-5651-5E7A-2FFF23AD82E4}"/>
          </ac:spMkLst>
        </pc:spChg>
        <pc:spChg chg="add mo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4168" creationId="{314D0E50-829C-A5A7-10AC-1BB46845A766}"/>
          </ac:spMkLst>
        </pc:spChg>
        <pc:spChg chg="add mod ord">
          <ac:chgData name="Anadkat, Shyam {PEP}" userId="43accc80-1f0b-48c2-8ff9-6d4bc4a3b45f" providerId="ADAL" clId="{B591EAE3-360C-4E8C-9346-97AC4D060B0E}" dt="2025-04-08T03:36:54.130" v="1431" actId="14100"/>
          <ac:spMkLst>
            <pc:docMk/>
            <pc:sldMk cId="3343718827" sldId="269"/>
            <ac:spMk id="4169" creationId="{FFD61314-BC4A-2C5A-1E7F-0472799C4623}"/>
          </ac:spMkLst>
        </pc:spChg>
        <pc:spChg chg="add mod">
          <ac:chgData name="Anadkat, Shyam {PEP}" userId="43accc80-1f0b-48c2-8ff9-6d4bc4a3b45f" providerId="ADAL" clId="{B591EAE3-360C-4E8C-9346-97AC4D060B0E}" dt="2025-04-08T03:37:37.702" v="1450" actId="1037"/>
          <ac:spMkLst>
            <pc:docMk/>
            <pc:sldMk cId="3343718827" sldId="269"/>
            <ac:spMk id="4170" creationId="{69460394-105A-A521-E918-2AC809BA536F}"/>
          </ac:spMkLst>
        </pc:spChg>
        <pc:spChg chg="mod">
          <ac:chgData name="Anadkat, Shyam {PEP}" userId="43accc80-1f0b-48c2-8ff9-6d4bc4a3b45f" providerId="ADAL" clId="{B591EAE3-360C-4E8C-9346-97AC4D060B0E}" dt="2025-04-08T02:54:08.802" v="514" actId="20577"/>
          <ac:spMkLst>
            <pc:docMk/>
            <pc:sldMk cId="3343718827" sldId="269"/>
            <ac:spMk id="4188" creationId="{266D4684-CD27-AB9A-9A7B-DD32F33F83ED}"/>
          </ac:spMkLst>
        </pc:spChg>
        <pc:spChg chg="mod">
          <ac:chgData name="Anadkat, Shyam {PEP}" userId="43accc80-1f0b-48c2-8ff9-6d4bc4a3b45f" providerId="ADAL" clId="{B591EAE3-360C-4E8C-9346-97AC4D060B0E}" dt="2025-04-08T03:20:31.051" v="951" actId="113"/>
          <ac:spMkLst>
            <pc:docMk/>
            <pc:sldMk cId="3343718827" sldId="269"/>
            <ac:spMk id="4189" creationId="{15D3DFE4-8BDF-1EE7-8883-7572FC8A901C}"/>
          </ac:spMkLst>
        </pc:spChg>
        <pc:graphicFrameChg chg="add mod">
          <ac:chgData name="Anadkat, Shyam {PEP}" userId="43accc80-1f0b-48c2-8ff9-6d4bc4a3b45f" providerId="ADAL" clId="{B591EAE3-360C-4E8C-9346-97AC4D060B0E}" dt="2025-04-08T03:37:49.313" v="1452" actId="1076"/>
          <ac:graphicFrameMkLst>
            <pc:docMk/>
            <pc:sldMk cId="3343718827" sldId="269"/>
            <ac:graphicFrameMk id="4171" creationId="{80F070CB-8ACA-455F-5001-525046853628}"/>
          </ac:graphicFrameMkLst>
        </pc:graphicFrameChg>
        <pc:picChg chg="add mod">
          <ac:chgData name="Anadkat, Shyam {PEP}" userId="43accc80-1f0b-48c2-8ff9-6d4bc4a3b45f" providerId="ADAL" clId="{B591EAE3-360C-4E8C-9346-97AC4D060B0E}" dt="2025-04-08T03:36:54.130" v="1431" actId="14100"/>
          <ac:picMkLst>
            <pc:docMk/>
            <pc:sldMk cId="3343718827" sldId="269"/>
            <ac:picMk id="7" creationId="{EBA4D13C-4896-0CE3-C153-0D86B85901DC}"/>
          </ac:picMkLst>
        </pc:picChg>
        <pc:picChg chg="add mod">
          <ac:chgData name="Anadkat, Shyam {PEP}" userId="43accc80-1f0b-48c2-8ff9-6d4bc4a3b45f" providerId="ADAL" clId="{B591EAE3-360C-4E8C-9346-97AC4D060B0E}" dt="2025-04-08T03:30:43.037" v="1318" actId="1036"/>
          <ac:picMkLst>
            <pc:docMk/>
            <pc:sldMk cId="3343718827" sldId="269"/>
            <ac:picMk id="11" creationId="{595094D3-65AF-7716-D3EE-AC7A822731B6}"/>
          </ac:picMkLst>
        </pc:picChg>
        <pc:picChg chg="add mod">
          <ac:chgData name="Anadkat, Shyam {PEP}" userId="43accc80-1f0b-48c2-8ff9-6d4bc4a3b45f" providerId="ADAL" clId="{B591EAE3-360C-4E8C-9346-97AC4D060B0E}" dt="2025-04-08T03:26:22.136" v="1239" actId="207"/>
          <ac:picMkLst>
            <pc:docMk/>
            <pc:sldMk cId="3343718827" sldId="269"/>
            <ac:picMk id="15" creationId="{72961B12-37A6-59D8-963E-B46887916B5E}"/>
          </ac:picMkLst>
        </pc:picChg>
        <pc:picChg chg="add mod">
          <ac:chgData name="Anadkat, Shyam {PEP}" userId="43accc80-1f0b-48c2-8ff9-6d4bc4a3b45f" providerId="ADAL" clId="{B591EAE3-360C-4E8C-9346-97AC4D060B0E}" dt="2025-04-08T03:26:17.829" v="1238" actId="207"/>
          <ac:picMkLst>
            <pc:docMk/>
            <pc:sldMk cId="3343718827" sldId="269"/>
            <ac:picMk id="17" creationId="{8DE783D9-03A7-2A53-79D0-C5C30E5641C7}"/>
          </ac:picMkLst>
        </pc:picChg>
        <pc:picChg chg="add mod">
          <ac:chgData name="Anadkat, Shyam {PEP}" userId="43accc80-1f0b-48c2-8ff9-6d4bc4a3b45f" providerId="ADAL" clId="{B591EAE3-360C-4E8C-9346-97AC4D060B0E}" dt="2025-04-08T03:30:43.037" v="1318" actId="1036"/>
          <ac:picMkLst>
            <pc:docMk/>
            <pc:sldMk cId="3343718827" sldId="269"/>
            <ac:picMk id="19" creationId="{7BE4E14B-CEF0-B3DF-5371-BD62E3E95F0E}"/>
          </ac:picMkLst>
        </pc:picChg>
        <pc:picChg chg="add mod">
          <ac:chgData name="Anadkat, Shyam {PEP}" userId="43accc80-1f0b-48c2-8ff9-6d4bc4a3b45f" providerId="ADAL" clId="{B591EAE3-360C-4E8C-9346-97AC4D060B0E}" dt="2025-04-08T03:26:08.665" v="1236" actId="167"/>
          <ac:picMkLst>
            <pc:docMk/>
            <pc:sldMk cId="3343718827" sldId="269"/>
            <ac:picMk id="2050" creationId="{5C77471E-6CE0-DBA5-6BCC-181BC97151AC}"/>
          </ac:picMkLst>
        </pc:picChg>
        <pc:picChg chg="add mod">
          <ac:chgData name="Anadkat, Shyam {PEP}" userId="43accc80-1f0b-48c2-8ff9-6d4bc4a3b45f" providerId="ADAL" clId="{B591EAE3-360C-4E8C-9346-97AC4D060B0E}" dt="2025-04-08T03:28:09.858" v="1253" actId="207"/>
          <ac:picMkLst>
            <pc:docMk/>
            <pc:sldMk cId="3343718827" sldId="269"/>
            <ac:picMk id="4162" creationId="{D2A254C7-F8F5-3D32-E63A-47B927A0FDF5}"/>
          </ac:picMkLst>
        </pc:picChg>
        <pc:picChg chg="add mod">
          <ac:chgData name="Anadkat, Shyam {PEP}" userId="43accc80-1f0b-48c2-8ff9-6d4bc4a3b45f" providerId="ADAL" clId="{B591EAE3-360C-4E8C-9346-97AC4D060B0E}" dt="2025-04-08T03:28:12.683" v="1254" actId="207"/>
          <ac:picMkLst>
            <pc:docMk/>
            <pc:sldMk cId="3343718827" sldId="269"/>
            <ac:picMk id="4164" creationId="{02E8BE3E-29DA-1A45-933D-DFE2AC9CF41C}"/>
          </ac:picMkLst>
        </pc:picChg>
        <pc:picChg chg="add mod">
          <ac:chgData name="Anadkat, Shyam {PEP}" userId="43accc80-1f0b-48c2-8ff9-6d4bc4a3b45f" providerId="ADAL" clId="{B591EAE3-360C-4E8C-9346-97AC4D060B0E}" dt="2025-04-08T03:28:07.013" v="1252" actId="207"/>
          <ac:picMkLst>
            <pc:docMk/>
            <pc:sldMk cId="3343718827" sldId="269"/>
            <ac:picMk id="4166" creationId="{9874A387-32F4-521F-F3C7-A21031A48A8D}"/>
          </ac:picMkLst>
        </pc:picChg>
        <pc:cxnChg chg="add mod">
          <ac:chgData name="Anadkat, Shyam {PEP}" userId="43accc80-1f0b-48c2-8ff9-6d4bc4a3b45f" providerId="ADAL" clId="{B591EAE3-360C-4E8C-9346-97AC4D060B0E}" dt="2025-04-08T03:22:59.223" v="1038" actId="1036"/>
          <ac:cxnSpMkLst>
            <pc:docMk/>
            <pc:sldMk cId="3343718827" sldId="269"/>
            <ac:cxnSpMk id="22" creationId="{658DFF54-1E1D-9ED5-1B21-8666F359B112}"/>
          </ac:cxnSpMkLst>
        </pc:cxnChg>
        <pc:cxnChg chg="add mod">
          <ac:chgData name="Anadkat, Shyam {PEP}" userId="43accc80-1f0b-48c2-8ff9-6d4bc4a3b45f" providerId="ADAL" clId="{B591EAE3-360C-4E8C-9346-97AC4D060B0E}" dt="2025-04-08T03:27:25.476" v="1246" actId="1076"/>
          <ac:cxnSpMkLst>
            <pc:docMk/>
            <pc:sldMk cId="3343718827" sldId="269"/>
            <ac:cxnSpMk id="25" creationId="{652B20F8-DAAC-6A9D-A07D-C99F1B517920}"/>
          </ac:cxnSpMkLst>
        </pc:cxnChg>
      </pc:sldChg>
    </pc:docChg>
  </pc:docChgLst>
  <pc:docChgLst>
    <pc:chgData name="Anadkat, Shyam {PEP}" userId="43accc80-1f0b-48c2-8ff9-6d4bc4a3b45f" providerId="ADAL" clId="{70D30C69-757F-4ECF-A981-C7319C496373}"/>
    <pc:docChg chg="undo custSel addSld modSld">
      <pc:chgData name="Anadkat, Shyam {PEP}" userId="43accc80-1f0b-48c2-8ff9-6d4bc4a3b45f" providerId="ADAL" clId="{70D30C69-757F-4ECF-A981-C7319C496373}" dt="2025-04-13T05:51:35.036" v="964" actId="113"/>
      <pc:docMkLst>
        <pc:docMk/>
      </pc:docMkLst>
      <pc:sldChg chg="modSp mod">
        <pc:chgData name="Anadkat, Shyam {PEP}" userId="43accc80-1f0b-48c2-8ff9-6d4bc4a3b45f" providerId="ADAL" clId="{70D30C69-757F-4ECF-A981-C7319C496373}" dt="2025-04-13T05:17:38.197" v="2" actId="20577"/>
        <pc:sldMkLst>
          <pc:docMk/>
          <pc:sldMk cId="2178312754" sldId="258"/>
        </pc:sldMkLst>
        <pc:spChg chg="mod">
          <ac:chgData name="Anadkat, Shyam {PEP}" userId="43accc80-1f0b-48c2-8ff9-6d4bc4a3b45f" providerId="ADAL" clId="{70D30C69-757F-4ECF-A981-C7319C496373}" dt="2025-04-13T05:17:38.197" v="2" actId="20577"/>
          <ac:spMkLst>
            <pc:docMk/>
            <pc:sldMk cId="2178312754" sldId="258"/>
            <ac:spMk id="3" creationId="{A48846C4-182B-B7E8-5690-393AB897E6B1}"/>
          </ac:spMkLst>
        </pc:spChg>
      </pc:sldChg>
      <pc:sldChg chg="addSp modSp mod">
        <pc:chgData name="Anadkat, Shyam {PEP}" userId="43accc80-1f0b-48c2-8ff9-6d4bc4a3b45f" providerId="ADAL" clId="{70D30C69-757F-4ECF-A981-C7319C496373}" dt="2025-04-13T05:33:20.998" v="548" actId="113"/>
        <pc:sldMkLst>
          <pc:docMk/>
          <pc:sldMk cId="3193192277" sldId="265"/>
        </pc:sldMkLst>
        <pc:spChg chg="add mod">
          <ac:chgData name="Anadkat, Shyam {PEP}" userId="43accc80-1f0b-48c2-8ff9-6d4bc4a3b45f" providerId="ADAL" clId="{70D30C69-757F-4ECF-A981-C7319C496373}" dt="2025-04-13T05:33:20.998" v="548" actId="113"/>
          <ac:spMkLst>
            <pc:docMk/>
            <pc:sldMk cId="3193192277" sldId="265"/>
            <ac:spMk id="4" creationId="{A12000B4-5865-68A2-9818-2BA4680F7A27}"/>
          </ac:spMkLst>
        </pc:spChg>
        <pc:spChg chg="add mod">
          <ac:chgData name="Anadkat, Shyam {PEP}" userId="43accc80-1f0b-48c2-8ff9-6d4bc4a3b45f" providerId="ADAL" clId="{70D30C69-757F-4ECF-A981-C7319C496373}" dt="2025-04-13T05:26:43.975" v="319" actId="5793"/>
          <ac:spMkLst>
            <pc:docMk/>
            <pc:sldMk cId="3193192277" sldId="265"/>
            <ac:spMk id="5" creationId="{4B5B0397-C333-7684-2AF8-47A396C4B04D}"/>
          </ac:spMkLst>
        </pc:spChg>
      </pc:sldChg>
      <pc:sldChg chg="addSp delSp modSp mod">
        <pc:chgData name="Anadkat, Shyam {PEP}" userId="43accc80-1f0b-48c2-8ff9-6d4bc4a3b45f" providerId="ADAL" clId="{70D30C69-757F-4ECF-A981-C7319C496373}" dt="2025-04-13T05:43:47.658" v="779" actId="113"/>
        <pc:sldMkLst>
          <pc:docMk/>
          <pc:sldMk cId="4072219469" sldId="267"/>
        </pc:sldMkLst>
        <pc:spChg chg="add del mod">
          <ac:chgData name="Anadkat, Shyam {PEP}" userId="43accc80-1f0b-48c2-8ff9-6d4bc4a3b45f" providerId="ADAL" clId="{70D30C69-757F-4ECF-A981-C7319C496373}" dt="2025-04-13T05:39:25.896" v="730" actId="478"/>
          <ac:spMkLst>
            <pc:docMk/>
            <pc:sldMk cId="4072219469" sldId="267"/>
            <ac:spMk id="5" creationId="{2BEFF182-82DA-F04B-0F18-5967740B98BE}"/>
          </ac:spMkLst>
        </pc:spChg>
        <pc:spChg chg="add mod ord">
          <ac:chgData name="Anadkat, Shyam {PEP}" userId="43accc80-1f0b-48c2-8ff9-6d4bc4a3b45f" providerId="ADAL" clId="{70D30C69-757F-4ECF-A981-C7319C496373}" dt="2025-04-13T05:43:47.658" v="779" actId="113"/>
          <ac:spMkLst>
            <pc:docMk/>
            <pc:sldMk cId="4072219469" sldId="267"/>
            <ac:spMk id="6" creationId="{A22C48F4-5284-096F-7974-6F4A7812E54C}"/>
          </ac:spMkLst>
        </pc:spChg>
        <pc:spChg chg="mod">
          <ac:chgData name="Anadkat, Shyam {PEP}" userId="43accc80-1f0b-48c2-8ff9-6d4bc4a3b45f" providerId="ADAL" clId="{70D30C69-757F-4ECF-A981-C7319C496373}" dt="2025-04-13T05:38:06.347" v="723" actId="404"/>
          <ac:spMkLst>
            <pc:docMk/>
            <pc:sldMk cId="4072219469" sldId="267"/>
            <ac:spMk id="14" creationId="{81AD353F-BD69-A49C-70F3-1F86DA914853}"/>
          </ac:spMkLst>
        </pc:spChg>
        <pc:spChg chg="mod">
          <ac:chgData name="Anadkat, Shyam {PEP}" userId="43accc80-1f0b-48c2-8ff9-6d4bc4a3b45f" providerId="ADAL" clId="{70D30C69-757F-4ECF-A981-C7319C496373}" dt="2025-04-13T05:37:56.324" v="720" actId="14100"/>
          <ac:spMkLst>
            <pc:docMk/>
            <pc:sldMk cId="4072219469" sldId="267"/>
            <ac:spMk id="26" creationId="{548BCB63-DCFB-F057-E312-15E61332E778}"/>
          </ac:spMkLst>
        </pc:spChg>
        <pc:graphicFrameChg chg="mod">
          <ac:chgData name="Anadkat, Shyam {PEP}" userId="43accc80-1f0b-48c2-8ff9-6d4bc4a3b45f" providerId="ADAL" clId="{70D30C69-757F-4ECF-A981-C7319C496373}" dt="2025-04-13T05:40:03.942" v="738" actId="1076"/>
          <ac:graphicFrameMkLst>
            <pc:docMk/>
            <pc:sldMk cId="4072219469" sldId="267"/>
            <ac:graphicFrameMk id="27" creationId="{38258A11-1323-2FA4-38A1-2A67359C42CE}"/>
          </ac:graphicFrameMkLst>
        </pc:graphicFrameChg>
      </pc:sldChg>
      <pc:sldChg chg="addSp modSp mod">
        <pc:chgData name="Anadkat, Shyam {PEP}" userId="43accc80-1f0b-48c2-8ff9-6d4bc4a3b45f" providerId="ADAL" clId="{70D30C69-757F-4ECF-A981-C7319C496373}" dt="2025-04-13T05:43:56.505" v="780" actId="13822"/>
        <pc:sldMkLst>
          <pc:docMk/>
          <pc:sldMk cId="3746625015" sldId="268"/>
        </pc:sldMkLst>
        <pc:spChg chg="add mod ord">
          <ac:chgData name="Anadkat, Shyam {PEP}" userId="43accc80-1f0b-48c2-8ff9-6d4bc4a3b45f" providerId="ADAL" clId="{70D30C69-757F-4ECF-A981-C7319C496373}" dt="2025-04-13T05:43:56.505" v="780" actId="13822"/>
          <ac:spMkLst>
            <pc:docMk/>
            <pc:sldMk cId="3746625015" sldId="268"/>
            <ac:spMk id="7" creationId="{63E8341C-A2A0-BF96-1006-7FD91741E8EC}"/>
          </ac:spMkLst>
        </pc:spChg>
        <pc:spChg chg="mod">
          <ac:chgData name="Anadkat, Shyam {PEP}" userId="43accc80-1f0b-48c2-8ff9-6d4bc4a3b45f" providerId="ADAL" clId="{70D30C69-757F-4ECF-A981-C7319C496373}" dt="2025-04-13T05:40:55.453" v="762" actId="20577"/>
          <ac:spMkLst>
            <pc:docMk/>
            <pc:sldMk cId="3746625015" sldId="268"/>
            <ac:spMk id="18" creationId="{3E5C8AAC-BF91-D5BC-C6B7-1C3788EDA689}"/>
          </ac:spMkLst>
        </pc:spChg>
        <pc:graphicFrameChg chg="mod">
          <ac:chgData name="Anadkat, Shyam {PEP}" userId="43accc80-1f0b-48c2-8ff9-6d4bc4a3b45f" providerId="ADAL" clId="{70D30C69-757F-4ECF-A981-C7319C496373}" dt="2025-04-13T05:43:20.137" v="775" actId="1076"/>
          <ac:graphicFrameMkLst>
            <pc:docMk/>
            <pc:sldMk cId="3746625015" sldId="268"/>
            <ac:graphicFrameMk id="17" creationId="{86C77491-53CE-CD82-EF15-AA0F303C22DE}"/>
          </ac:graphicFrameMkLst>
        </pc:graphicFrameChg>
      </pc:sldChg>
      <pc:sldChg chg="addSp delSp modSp mod">
        <pc:chgData name="Anadkat, Shyam {PEP}" userId="43accc80-1f0b-48c2-8ff9-6d4bc4a3b45f" providerId="ADAL" clId="{70D30C69-757F-4ECF-A981-C7319C496373}" dt="2025-04-13T05:51:35.036" v="964" actId="113"/>
        <pc:sldMkLst>
          <pc:docMk/>
          <pc:sldMk cId="3343718827" sldId="269"/>
        </pc:sldMkLst>
        <pc:spChg chg="add mod">
          <ac:chgData name="Anadkat, Shyam {PEP}" userId="43accc80-1f0b-48c2-8ff9-6d4bc4a3b45f" providerId="ADAL" clId="{70D30C69-757F-4ECF-A981-C7319C496373}" dt="2025-04-13T05:48:27.436" v="887" actId="404"/>
          <ac:spMkLst>
            <pc:docMk/>
            <pc:sldMk cId="3343718827" sldId="269"/>
            <ac:spMk id="3" creationId="{B6273784-6CBB-38D1-B4DA-9AFCD67647A1}"/>
          </ac:spMkLst>
        </pc:spChg>
        <pc:spChg chg="add mod">
          <ac:chgData name="Anadkat, Shyam {PEP}" userId="43accc80-1f0b-48c2-8ff9-6d4bc4a3b45f" providerId="ADAL" clId="{70D30C69-757F-4ECF-A981-C7319C496373}" dt="2025-04-13T05:49:08.240" v="913" actId="1076"/>
          <ac:spMkLst>
            <pc:docMk/>
            <pc:sldMk cId="3343718827" sldId="269"/>
            <ac:spMk id="4" creationId="{EF9E34AE-49B3-BAE7-4676-762D2555ED8D}"/>
          </ac:spMkLst>
        </pc:spChg>
        <pc:spChg chg="add mod">
          <ac:chgData name="Anadkat, Shyam {PEP}" userId="43accc80-1f0b-48c2-8ff9-6d4bc4a3b45f" providerId="ADAL" clId="{70D30C69-757F-4ECF-A981-C7319C496373}" dt="2025-04-13T05:49:21.502" v="934" actId="20577"/>
          <ac:spMkLst>
            <pc:docMk/>
            <pc:sldMk cId="3343718827" sldId="269"/>
            <ac:spMk id="5" creationId="{B450340E-D616-E477-99CD-1BD8DDB9AE29}"/>
          </ac:spMkLst>
        </pc:spChg>
        <pc:spChg chg="add mod ord">
          <ac:chgData name="Anadkat, Shyam {PEP}" userId="43accc80-1f0b-48c2-8ff9-6d4bc4a3b45f" providerId="ADAL" clId="{70D30C69-757F-4ECF-A981-C7319C496373}" dt="2025-04-13T05:51:35.036" v="964" actId="113"/>
          <ac:spMkLst>
            <pc:docMk/>
            <pc:sldMk cId="3343718827" sldId="269"/>
            <ac:spMk id="6" creationId="{5BE06F85-382C-8477-048A-8068C0E390EB}"/>
          </ac:spMkLst>
        </pc:spChg>
        <pc:spChg chg="mod topLvl">
          <ac:chgData name="Anadkat, Shyam {PEP}" userId="43accc80-1f0b-48c2-8ff9-6d4bc4a3b45f" providerId="ADAL" clId="{70D30C69-757F-4ECF-A981-C7319C496373}" dt="2025-04-13T05:45:44.892" v="804" actId="122"/>
          <ac:spMkLst>
            <pc:docMk/>
            <pc:sldMk cId="3343718827" sldId="269"/>
            <ac:spMk id="28" creationId="{6C3124D4-290B-A931-AFE4-1FDD3AD28B45}"/>
          </ac:spMkLst>
        </pc:spChg>
        <pc:spChg chg="mod topLvl">
          <ac:chgData name="Anadkat, Shyam {PEP}" userId="43accc80-1f0b-48c2-8ff9-6d4bc4a3b45f" providerId="ADAL" clId="{70D30C69-757F-4ECF-A981-C7319C496373}" dt="2025-04-13T05:46:18.333" v="818" actId="1037"/>
          <ac:spMkLst>
            <pc:docMk/>
            <pc:sldMk cId="3343718827" sldId="269"/>
            <ac:spMk id="29" creationId="{954BB0AC-B4B5-7BAE-8ADC-4E93CD52E8D7}"/>
          </ac:spMkLst>
        </pc:spChg>
        <pc:spChg chg="mod topLvl">
          <ac:chgData name="Anadkat, Shyam {PEP}" userId="43accc80-1f0b-48c2-8ff9-6d4bc4a3b45f" providerId="ADAL" clId="{70D30C69-757F-4ECF-A981-C7319C496373}" dt="2025-04-13T05:46:41.440" v="825" actId="14100"/>
          <ac:spMkLst>
            <pc:docMk/>
            <pc:sldMk cId="3343718827" sldId="269"/>
            <ac:spMk id="30" creationId="{42EBD95C-CDAC-7EC3-B38E-5A64F43BA97A}"/>
          </ac:spMkLst>
        </pc:spChg>
        <pc:spChg chg="mod topLvl">
          <ac:chgData name="Anadkat, Shyam {PEP}" userId="43accc80-1f0b-48c2-8ff9-6d4bc4a3b45f" providerId="ADAL" clId="{70D30C69-757F-4ECF-A981-C7319C496373}" dt="2025-04-13T05:47:07.511" v="833" actId="122"/>
          <ac:spMkLst>
            <pc:docMk/>
            <pc:sldMk cId="3343718827" sldId="269"/>
            <ac:spMk id="31" creationId="{4DED23C6-B582-95E1-5AE9-AB9E12F9E929}"/>
          </ac:spMkLst>
        </pc:spChg>
        <pc:spChg chg="mod topLvl">
          <ac:chgData name="Anadkat, Shyam {PEP}" userId="43accc80-1f0b-48c2-8ff9-6d4bc4a3b45f" providerId="ADAL" clId="{70D30C69-757F-4ECF-A981-C7319C496373}" dt="2025-04-13T05:47:47.153" v="863" actId="122"/>
          <ac:spMkLst>
            <pc:docMk/>
            <pc:sldMk cId="3343718827" sldId="269"/>
            <ac:spMk id="4160" creationId="{8E00852D-6FB5-31E4-7D4C-16ACD427F76E}"/>
          </ac:spMkLst>
        </pc:spChg>
        <pc:spChg chg="mod topLvl">
          <ac:chgData name="Anadkat, Shyam {PEP}" userId="43accc80-1f0b-48c2-8ff9-6d4bc4a3b45f" providerId="ADAL" clId="{70D30C69-757F-4ECF-A981-C7319C496373}" dt="2025-04-13T05:44:47.515" v="784" actId="1076"/>
          <ac:spMkLst>
            <pc:docMk/>
            <pc:sldMk cId="3343718827" sldId="269"/>
            <ac:spMk id="4167" creationId="{3069E5A0-CBB3-5651-5E7A-2FFF23AD82E4}"/>
          </ac:spMkLst>
        </pc:spChg>
        <pc:spChg chg="mod topLvl">
          <ac:chgData name="Anadkat, Shyam {PEP}" userId="43accc80-1f0b-48c2-8ff9-6d4bc4a3b45f" providerId="ADAL" clId="{70D30C69-757F-4ECF-A981-C7319C496373}" dt="2025-04-13T05:44:50.776" v="785" actId="1076"/>
          <ac:spMkLst>
            <pc:docMk/>
            <pc:sldMk cId="3343718827" sldId="269"/>
            <ac:spMk id="4168" creationId="{314D0E50-829C-A5A7-10AC-1BB46845A766}"/>
          </ac:spMkLst>
        </pc:spChg>
        <pc:spChg chg="mod ord topLvl">
          <ac:chgData name="Anadkat, Shyam {PEP}" userId="43accc80-1f0b-48c2-8ff9-6d4bc4a3b45f" providerId="ADAL" clId="{70D30C69-757F-4ECF-A981-C7319C496373}" dt="2025-04-13T05:49:02.648" v="912" actId="1076"/>
          <ac:spMkLst>
            <pc:docMk/>
            <pc:sldMk cId="3343718827" sldId="269"/>
            <ac:spMk id="4169" creationId="{FFD61314-BC4A-2C5A-1E7F-0472799C4623}"/>
          </ac:spMkLst>
        </pc:spChg>
        <pc:spChg chg="mod topLvl">
          <ac:chgData name="Anadkat, Shyam {PEP}" userId="43accc80-1f0b-48c2-8ff9-6d4bc4a3b45f" providerId="ADAL" clId="{70D30C69-757F-4ECF-A981-C7319C496373}" dt="2025-04-13T05:44:34.853" v="782" actId="165"/>
          <ac:spMkLst>
            <pc:docMk/>
            <pc:sldMk cId="3343718827" sldId="269"/>
            <ac:spMk id="4170" creationId="{69460394-105A-A521-E918-2AC809BA536F}"/>
          </ac:spMkLst>
        </pc:spChg>
        <pc:spChg chg="del">
          <ac:chgData name="Anadkat, Shyam {PEP}" userId="43accc80-1f0b-48c2-8ff9-6d4bc4a3b45f" providerId="ADAL" clId="{70D30C69-757F-4ECF-A981-C7319C496373}" dt="2025-04-13T05:47:57.167" v="864" actId="478"/>
          <ac:spMkLst>
            <pc:docMk/>
            <pc:sldMk cId="3343718827" sldId="269"/>
            <ac:spMk id="4173" creationId="{B3E56179-80B5-618D-44DF-D49FEFC7E59C}"/>
          </ac:spMkLst>
        </pc:spChg>
        <pc:graphicFrameChg chg="mod">
          <ac:chgData name="Anadkat, Shyam {PEP}" userId="43accc80-1f0b-48c2-8ff9-6d4bc4a3b45f" providerId="ADAL" clId="{70D30C69-757F-4ECF-A981-C7319C496373}" dt="2025-04-13T05:51:26.421" v="963" actId="1076"/>
          <ac:graphicFrameMkLst>
            <pc:docMk/>
            <pc:sldMk cId="3343718827" sldId="269"/>
            <ac:graphicFrameMk id="4171" creationId="{80F070CB-8ACA-455F-5001-525046853628}"/>
          </ac:graphicFrameMkLst>
        </pc:graphicFrameChg>
        <pc:picChg chg="mod">
          <ac:chgData name="Anadkat, Shyam {PEP}" userId="43accc80-1f0b-48c2-8ff9-6d4bc4a3b45f" providerId="ADAL" clId="{70D30C69-757F-4ECF-A981-C7319C496373}" dt="2025-04-13T05:47:18.045" v="839" actId="1038"/>
          <ac:picMkLst>
            <pc:docMk/>
            <pc:sldMk cId="3343718827" sldId="269"/>
            <ac:picMk id="15" creationId="{72961B12-37A6-59D8-963E-B46887916B5E}"/>
          </ac:picMkLst>
        </pc:picChg>
        <pc:picChg chg="mod">
          <ac:chgData name="Anadkat, Shyam {PEP}" userId="43accc80-1f0b-48c2-8ff9-6d4bc4a3b45f" providerId="ADAL" clId="{70D30C69-757F-4ECF-A981-C7319C496373}" dt="2025-04-13T05:47:26.388" v="847" actId="1038"/>
          <ac:picMkLst>
            <pc:docMk/>
            <pc:sldMk cId="3343718827" sldId="269"/>
            <ac:picMk id="17" creationId="{8DE783D9-03A7-2A53-79D0-C5C30E5641C7}"/>
          </ac:picMkLst>
        </pc:picChg>
        <pc:picChg chg="mod">
          <ac:chgData name="Anadkat, Shyam {PEP}" userId="43accc80-1f0b-48c2-8ff9-6d4bc4a3b45f" providerId="ADAL" clId="{70D30C69-757F-4ECF-A981-C7319C496373}" dt="2025-04-13T05:47:29.637" v="858" actId="1038"/>
          <ac:picMkLst>
            <pc:docMk/>
            <pc:sldMk cId="3343718827" sldId="269"/>
            <ac:picMk id="19" creationId="{7BE4E14B-CEF0-B3DF-5371-BD62E3E95F0E}"/>
          </ac:picMkLst>
        </pc:picChg>
        <pc:picChg chg="mod">
          <ac:chgData name="Anadkat, Shyam {PEP}" userId="43accc80-1f0b-48c2-8ff9-6d4bc4a3b45f" providerId="ADAL" clId="{70D30C69-757F-4ECF-A981-C7319C496373}" dt="2025-04-13T05:44:47.515" v="784" actId="1076"/>
          <ac:picMkLst>
            <pc:docMk/>
            <pc:sldMk cId="3343718827" sldId="269"/>
            <ac:picMk id="4162" creationId="{D2A254C7-F8F5-3D32-E63A-47B927A0FDF5}"/>
          </ac:picMkLst>
        </pc:picChg>
        <pc:picChg chg="mod topLvl">
          <ac:chgData name="Anadkat, Shyam {PEP}" userId="43accc80-1f0b-48c2-8ff9-6d4bc4a3b45f" providerId="ADAL" clId="{70D30C69-757F-4ECF-A981-C7319C496373}" dt="2025-04-13T05:44:47.515" v="784" actId="1076"/>
          <ac:picMkLst>
            <pc:docMk/>
            <pc:sldMk cId="3343718827" sldId="269"/>
            <ac:picMk id="4164" creationId="{02E8BE3E-29DA-1A45-933D-DFE2AC9CF41C}"/>
          </ac:picMkLst>
        </pc:picChg>
        <pc:picChg chg="mod">
          <ac:chgData name="Anadkat, Shyam {PEP}" userId="43accc80-1f0b-48c2-8ff9-6d4bc4a3b45f" providerId="ADAL" clId="{70D30C69-757F-4ECF-A981-C7319C496373}" dt="2025-04-13T05:44:47.515" v="784" actId="1076"/>
          <ac:picMkLst>
            <pc:docMk/>
            <pc:sldMk cId="3343718827" sldId="269"/>
            <ac:picMk id="4166" creationId="{9874A387-32F4-521F-F3C7-A21031A48A8D}"/>
          </ac:picMkLst>
        </pc:picChg>
        <pc:cxnChg chg="mod">
          <ac:chgData name="Anadkat, Shyam {PEP}" userId="43accc80-1f0b-48c2-8ff9-6d4bc4a3b45f" providerId="ADAL" clId="{70D30C69-757F-4ECF-A981-C7319C496373}" dt="2025-04-13T05:44:47.515" v="784" actId="1076"/>
          <ac:cxnSpMkLst>
            <pc:docMk/>
            <pc:sldMk cId="3343718827" sldId="269"/>
            <ac:cxnSpMk id="22" creationId="{658DFF54-1E1D-9ED5-1B21-8666F359B112}"/>
          </ac:cxnSpMkLst>
        </pc:cxnChg>
        <pc:cxnChg chg="mod">
          <ac:chgData name="Anadkat, Shyam {PEP}" userId="43accc80-1f0b-48c2-8ff9-6d4bc4a3b45f" providerId="ADAL" clId="{70D30C69-757F-4ECF-A981-C7319C496373}" dt="2025-04-13T05:44:47.515" v="784" actId="1076"/>
          <ac:cxnSpMkLst>
            <pc:docMk/>
            <pc:sldMk cId="3343718827" sldId="269"/>
            <ac:cxnSpMk id="25" creationId="{652B20F8-DAAC-6A9D-A07D-C99F1B517920}"/>
          </ac:cxnSpMkLst>
        </pc:cxnChg>
      </pc:sldChg>
      <pc:sldChg chg="addSp delSp modSp add mod">
        <pc:chgData name="Anadkat, Shyam {PEP}" userId="43accc80-1f0b-48c2-8ff9-6d4bc4a3b45f" providerId="ADAL" clId="{70D30C69-757F-4ECF-A981-C7319C496373}" dt="2025-04-13T05:24:09.966" v="119" actId="113"/>
        <pc:sldMkLst>
          <pc:docMk/>
          <pc:sldMk cId="4194075738" sldId="271"/>
        </pc:sldMkLst>
        <pc:spChg chg="mod">
          <ac:chgData name="Anadkat, Shyam {PEP}" userId="43accc80-1f0b-48c2-8ff9-6d4bc4a3b45f" providerId="ADAL" clId="{70D30C69-757F-4ECF-A981-C7319C496373}" dt="2025-04-13T05:18:00.036" v="22" actId="20577"/>
          <ac:spMkLst>
            <pc:docMk/>
            <pc:sldMk cId="4194075738" sldId="271"/>
            <ac:spMk id="2" creationId="{91D4DB1A-EF3A-125F-CB9C-7C7BF16091C1}"/>
          </ac:spMkLst>
        </pc:spChg>
        <pc:spChg chg="add mod">
          <ac:chgData name="Anadkat, Shyam {PEP}" userId="43accc80-1f0b-48c2-8ff9-6d4bc4a3b45f" providerId="ADAL" clId="{70D30C69-757F-4ECF-A981-C7319C496373}" dt="2025-04-13T05:24:09.966" v="119" actId="113"/>
          <ac:spMkLst>
            <pc:docMk/>
            <pc:sldMk cId="4194075738" sldId="271"/>
            <ac:spMk id="15" creationId="{F6A32FA6-1D39-9DCE-AA87-F29671A8E3EA}"/>
          </ac:spMkLst>
        </pc:spChg>
        <pc:spChg chg="add mod">
          <ac:chgData name="Anadkat, Shyam {PEP}" userId="43accc80-1f0b-48c2-8ff9-6d4bc4a3b45f" providerId="ADAL" clId="{70D30C69-757F-4ECF-A981-C7319C496373}" dt="2025-04-13T05:20:19.277" v="53" actId="113"/>
          <ac:spMkLst>
            <pc:docMk/>
            <pc:sldMk cId="4194075738" sldId="271"/>
            <ac:spMk id="17" creationId="{943C64CA-9EF3-4839-F4C9-7E9AE7D8D9D2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1028" creationId="{74B5BE7B-3E84-9739-5512-DF11A304B434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1030" creationId="{F16ED528-4181-1C09-8849-3722BF204562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1032" creationId="{F86EB3BD-9D88-B53C-E218-CEC84854F5BC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1034" creationId="{CDE35DC8-3538-97E0-B272-5F6570E586C0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1055" creationId="{881129D1-95DB-0266-8E5D-749468A381E1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4097" creationId="{FC4219A1-6F2B-8F47-DC3D-A34B27F669D1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4099" creationId="{E1B6A970-CC5D-0D74-346F-4B25D7DE1188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4100" creationId="{2D593C34-C87A-DC8E-0012-64343BA68C18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4110" creationId="{9234E336-1B91-2BCE-B30F-CBE715E76A54}"/>
          </ac:spMkLst>
        </pc:spChg>
        <pc:spChg chg="del">
          <ac:chgData name="Anadkat, Shyam {PEP}" userId="43accc80-1f0b-48c2-8ff9-6d4bc4a3b45f" providerId="ADAL" clId="{70D30C69-757F-4ECF-A981-C7319C496373}" dt="2025-04-13T05:18:06.061" v="23" actId="478"/>
          <ac:spMkLst>
            <pc:docMk/>
            <pc:sldMk cId="4194075738" sldId="271"/>
            <ac:spMk id="4132" creationId="{D8B07539-C0C8-B21E-4C13-B776C84F570B}"/>
          </ac:spMkLst>
        </pc:spChg>
        <pc:spChg chg="del">
          <ac:chgData name="Anadkat, Shyam {PEP}" userId="43accc80-1f0b-48c2-8ff9-6d4bc4a3b45f" providerId="ADAL" clId="{70D30C69-757F-4ECF-A981-C7319C496373}" dt="2025-04-13T05:18:11.546" v="24" actId="478"/>
          <ac:spMkLst>
            <pc:docMk/>
            <pc:sldMk cId="4194075738" sldId="271"/>
            <ac:spMk id="4134" creationId="{05C17B19-1B0F-3698-6059-E6B1CE7E0E6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54844-E115-4612-99E6-AED38FED111B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2D7FBAB-4234-4628-8337-DBDE47CB7E92}">
      <dgm:prSet phldrT="[Text]" custT="1"/>
      <dgm:spPr/>
      <dgm:t>
        <a:bodyPr/>
        <a:lstStyle/>
        <a:p>
          <a:r>
            <a:rPr lang="en-US" sz="1600" dirty="0"/>
            <a:t>1. Create Workspace</a:t>
          </a:r>
        </a:p>
      </dgm:t>
    </dgm:pt>
    <dgm:pt modelId="{5E69EF20-EC6D-479E-A8E3-AE12B2D1C6F3}" type="parTrans" cxnId="{4E81E6CC-F707-4D45-A625-007AF571A685}">
      <dgm:prSet/>
      <dgm:spPr/>
      <dgm:t>
        <a:bodyPr/>
        <a:lstStyle/>
        <a:p>
          <a:endParaRPr lang="en-US" sz="1600"/>
        </a:p>
      </dgm:t>
    </dgm:pt>
    <dgm:pt modelId="{762A4605-EC6B-47AF-92B9-1749190E494A}" type="sibTrans" cxnId="{4E81E6CC-F707-4D45-A625-007AF571A685}">
      <dgm:prSet/>
      <dgm:spPr/>
      <dgm:t>
        <a:bodyPr/>
        <a:lstStyle/>
        <a:p>
          <a:endParaRPr lang="en-US" sz="1600"/>
        </a:p>
      </dgm:t>
    </dgm:pt>
    <dgm:pt modelId="{D2908173-85F0-47F1-96D0-31B09AE4D8EA}">
      <dgm:prSet phldrT="[Text]" custT="1"/>
      <dgm:spPr/>
      <dgm:t>
        <a:bodyPr/>
        <a:lstStyle/>
        <a:p>
          <a:r>
            <a:rPr lang="en-US" sz="1600" dirty="0"/>
            <a:t>2. Create Storage Layer</a:t>
          </a:r>
        </a:p>
      </dgm:t>
    </dgm:pt>
    <dgm:pt modelId="{6F78EC58-A0DE-4615-BCD0-0C502771ADF1}" type="parTrans" cxnId="{9FBF039C-916E-4C85-B16B-0E92C8441232}">
      <dgm:prSet/>
      <dgm:spPr/>
      <dgm:t>
        <a:bodyPr/>
        <a:lstStyle/>
        <a:p>
          <a:endParaRPr lang="en-US" sz="1600"/>
        </a:p>
      </dgm:t>
    </dgm:pt>
    <dgm:pt modelId="{26D502A0-0387-4C1D-A781-077D0FFCCAFD}" type="sibTrans" cxnId="{9FBF039C-916E-4C85-B16B-0E92C8441232}">
      <dgm:prSet/>
      <dgm:spPr/>
      <dgm:t>
        <a:bodyPr/>
        <a:lstStyle/>
        <a:p>
          <a:endParaRPr lang="en-US" sz="1600"/>
        </a:p>
      </dgm:t>
    </dgm:pt>
    <dgm:pt modelId="{211881F9-C31E-4F71-A4E6-8BF4AA0BA17B}">
      <dgm:prSet phldrT="[Text]" custT="1"/>
      <dgm:spPr/>
      <dgm:t>
        <a:bodyPr/>
        <a:lstStyle/>
        <a:p>
          <a:r>
            <a:rPr lang="en-US" sz="1600" dirty="0"/>
            <a:t>3. Setup Unity Catalog &amp; </a:t>
          </a:r>
          <a:r>
            <a:rPr lang="en-US" sz="1600" dirty="0" err="1"/>
            <a:t>Metastore</a:t>
          </a:r>
          <a:endParaRPr lang="en-US" sz="1600" dirty="0"/>
        </a:p>
      </dgm:t>
    </dgm:pt>
    <dgm:pt modelId="{E68DFBE0-1D05-43F1-8D8F-2696AEDE38B9}" type="parTrans" cxnId="{62D28ECA-E87C-4E85-89DE-165B28741FEA}">
      <dgm:prSet/>
      <dgm:spPr/>
      <dgm:t>
        <a:bodyPr/>
        <a:lstStyle/>
        <a:p>
          <a:endParaRPr lang="en-US" sz="1600"/>
        </a:p>
      </dgm:t>
    </dgm:pt>
    <dgm:pt modelId="{B941E24B-9F48-4320-9F22-F0C11A5E606E}" type="sibTrans" cxnId="{62D28ECA-E87C-4E85-89DE-165B28741FEA}">
      <dgm:prSet/>
      <dgm:spPr/>
      <dgm:t>
        <a:bodyPr/>
        <a:lstStyle/>
        <a:p>
          <a:endParaRPr lang="en-US" sz="1600"/>
        </a:p>
      </dgm:t>
    </dgm:pt>
    <dgm:pt modelId="{2F862E58-5A3B-4780-B556-F2D66F81D6B8}">
      <dgm:prSet custT="1"/>
      <dgm:spPr/>
      <dgm:t>
        <a:bodyPr/>
        <a:lstStyle/>
        <a:p>
          <a:r>
            <a:rPr lang="en-US" sz="1600" dirty="0"/>
            <a:t>4. Create Catalog and Locations</a:t>
          </a:r>
        </a:p>
      </dgm:t>
    </dgm:pt>
    <dgm:pt modelId="{6D9F60FF-499E-480D-BCFD-A809D80E1ABB}" type="parTrans" cxnId="{6DC21E98-BBAC-40B0-99B2-D6441A8F5FEA}">
      <dgm:prSet/>
      <dgm:spPr/>
      <dgm:t>
        <a:bodyPr/>
        <a:lstStyle/>
        <a:p>
          <a:endParaRPr lang="en-US" sz="1600"/>
        </a:p>
      </dgm:t>
    </dgm:pt>
    <dgm:pt modelId="{5D568C90-5E2D-4B9E-9C20-586A27E9F6D1}" type="sibTrans" cxnId="{6DC21E98-BBAC-40B0-99B2-D6441A8F5FEA}">
      <dgm:prSet/>
      <dgm:spPr/>
      <dgm:t>
        <a:bodyPr/>
        <a:lstStyle/>
        <a:p>
          <a:endParaRPr lang="en-US" sz="1600"/>
        </a:p>
      </dgm:t>
    </dgm:pt>
    <dgm:pt modelId="{1E4C6923-BBB7-4849-A31E-59B037C5145C}">
      <dgm:prSet custT="1"/>
      <dgm:spPr/>
      <dgm:t>
        <a:bodyPr/>
        <a:lstStyle/>
        <a:p>
          <a:r>
            <a:rPr lang="en-US" sz="1600" dirty="0"/>
            <a:t>5. Setup Source Control</a:t>
          </a:r>
        </a:p>
      </dgm:t>
    </dgm:pt>
    <dgm:pt modelId="{3D3BD68F-EEB6-4869-BE21-A1E64A5F9541}" type="parTrans" cxnId="{CD7F889D-9869-48E8-9044-63F41B324DFD}">
      <dgm:prSet/>
      <dgm:spPr/>
      <dgm:t>
        <a:bodyPr/>
        <a:lstStyle/>
        <a:p>
          <a:endParaRPr lang="en-US"/>
        </a:p>
      </dgm:t>
    </dgm:pt>
    <dgm:pt modelId="{92908425-0214-4B0E-8F29-FBA696B1775C}" type="sibTrans" cxnId="{CD7F889D-9869-48E8-9044-63F41B324DFD}">
      <dgm:prSet/>
      <dgm:spPr/>
      <dgm:t>
        <a:bodyPr/>
        <a:lstStyle/>
        <a:p>
          <a:endParaRPr lang="en-US"/>
        </a:p>
      </dgm:t>
    </dgm:pt>
    <dgm:pt modelId="{A3306463-72B4-4429-9388-33FE5019752E}" type="pres">
      <dgm:prSet presAssocID="{51754844-E115-4612-99E6-AED38FED111B}" presName="Name0" presStyleCnt="0">
        <dgm:presLayoutVars>
          <dgm:dir/>
          <dgm:animLvl val="lvl"/>
          <dgm:resizeHandles val="exact"/>
        </dgm:presLayoutVars>
      </dgm:prSet>
      <dgm:spPr/>
    </dgm:pt>
    <dgm:pt modelId="{BEAA25B0-1D20-440F-BEF7-33888EF70CCF}" type="pres">
      <dgm:prSet presAssocID="{C2D7FBAB-4234-4628-8337-DBDE47CB7E9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70F9073-EF7E-44BE-88E0-E8E00471FCDD}" type="pres">
      <dgm:prSet presAssocID="{762A4605-EC6B-47AF-92B9-1749190E494A}" presName="parTxOnlySpace" presStyleCnt="0"/>
      <dgm:spPr/>
    </dgm:pt>
    <dgm:pt modelId="{FED05E2F-9896-4725-910A-5FED369D59E6}" type="pres">
      <dgm:prSet presAssocID="{D2908173-85F0-47F1-96D0-31B09AE4D8E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592681B-1F2B-43A2-9254-B3D8D03ECD82}" type="pres">
      <dgm:prSet presAssocID="{26D502A0-0387-4C1D-A781-077D0FFCCAFD}" presName="parTxOnlySpace" presStyleCnt="0"/>
      <dgm:spPr/>
    </dgm:pt>
    <dgm:pt modelId="{0AF08F31-C857-4264-B886-F5CEAA8E672E}" type="pres">
      <dgm:prSet presAssocID="{211881F9-C31E-4F71-A4E6-8BF4AA0BA17B}" presName="parTxOnly" presStyleLbl="node1" presStyleIdx="2" presStyleCnt="5" custLinFactNeighborX="3512" custLinFactNeighborY="28000">
        <dgm:presLayoutVars>
          <dgm:chMax val="0"/>
          <dgm:chPref val="0"/>
          <dgm:bulletEnabled val="1"/>
        </dgm:presLayoutVars>
      </dgm:prSet>
      <dgm:spPr/>
    </dgm:pt>
    <dgm:pt modelId="{A62E3DF8-5E15-4983-AB6D-AAF1B45DEC40}" type="pres">
      <dgm:prSet presAssocID="{B941E24B-9F48-4320-9F22-F0C11A5E606E}" presName="parTxOnlySpace" presStyleCnt="0"/>
      <dgm:spPr/>
    </dgm:pt>
    <dgm:pt modelId="{376B2B1C-3736-4332-B33A-C701C9CC8075}" type="pres">
      <dgm:prSet presAssocID="{2F862E58-5A3B-4780-B556-F2D66F81D6B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FE4B191-E875-4F14-9B5A-FB98E6B32AC9}" type="pres">
      <dgm:prSet presAssocID="{5D568C90-5E2D-4B9E-9C20-586A27E9F6D1}" presName="parTxOnlySpace" presStyleCnt="0"/>
      <dgm:spPr/>
    </dgm:pt>
    <dgm:pt modelId="{57545608-E5BF-49EC-8238-5F50ADCF969F}" type="pres">
      <dgm:prSet presAssocID="{1E4C6923-BBB7-4849-A31E-59B037C5145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01260E-8C95-4792-80FC-9910FDFB8F9A}" type="presOf" srcId="{211881F9-C31E-4F71-A4E6-8BF4AA0BA17B}" destId="{0AF08F31-C857-4264-B886-F5CEAA8E672E}" srcOrd="0" destOrd="0" presId="urn:microsoft.com/office/officeart/2005/8/layout/chevron1"/>
    <dgm:cxn modelId="{6DC21E98-BBAC-40B0-99B2-D6441A8F5FEA}" srcId="{51754844-E115-4612-99E6-AED38FED111B}" destId="{2F862E58-5A3B-4780-B556-F2D66F81D6B8}" srcOrd="3" destOrd="0" parTransId="{6D9F60FF-499E-480D-BCFD-A809D80E1ABB}" sibTransId="{5D568C90-5E2D-4B9E-9C20-586A27E9F6D1}"/>
    <dgm:cxn modelId="{9FBF039C-916E-4C85-B16B-0E92C8441232}" srcId="{51754844-E115-4612-99E6-AED38FED111B}" destId="{D2908173-85F0-47F1-96D0-31B09AE4D8EA}" srcOrd="1" destOrd="0" parTransId="{6F78EC58-A0DE-4615-BCD0-0C502771ADF1}" sibTransId="{26D502A0-0387-4C1D-A781-077D0FFCCAFD}"/>
    <dgm:cxn modelId="{CD7F889D-9869-48E8-9044-63F41B324DFD}" srcId="{51754844-E115-4612-99E6-AED38FED111B}" destId="{1E4C6923-BBB7-4849-A31E-59B037C5145C}" srcOrd="4" destOrd="0" parTransId="{3D3BD68F-EEB6-4869-BE21-A1E64A5F9541}" sibTransId="{92908425-0214-4B0E-8F29-FBA696B1775C}"/>
    <dgm:cxn modelId="{82A8649E-CC1A-4E96-9EC8-8F3A6CE55411}" type="presOf" srcId="{51754844-E115-4612-99E6-AED38FED111B}" destId="{A3306463-72B4-4429-9388-33FE5019752E}" srcOrd="0" destOrd="0" presId="urn:microsoft.com/office/officeart/2005/8/layout/chevron1"/>
    <dgm:cxn modelId="{03C4759E-86ED-4AF9-8E42-9D6050260BB4}" type="presOf" srcId="{D2908173-85F0-47F1-96D0-31B09AE4D8EA}" destId="{FED05E2F-9896-4725-910A-5FED369D59E6}" srcOrd="0" destOrd="0" presId="urn:microsoft.com/office/officeart/2005/8/layout/chevron1"/>
    <dgm:cxn modelId="{7455D1BA-616C-438E-A858-F02F12B40535}" type="presOf" srcId="{1E4C6923-BBB7-4849-A31E-59B037C5145C}" destId="{57545608-E5BF-49EC-8238-5F50ADCF969F}" srcOrd="0" destOrd="0" presId="urn:microsoft.com/office/officeart/2005/8/layout/chevron1"/>
    <dgm:cxn modelId="{C3FBCCBD-3736-440D-958E-540B0754BFE4}" type="presOf" srcId="{C2D7FBAB-4234-4628-8337-DBDE47CB7E92}" destId="{BEAA25B0-1D20-440F-BEF7-33888EF70CCF}" srcOrd="0" destOrd="0" presId="urn:microsoft.com/office/officeart/2005/8/layout/chevron1"/>
    <dgm:cxn modelId="{4F44D9BE-4670-4707-A6A0-5F0ACCF99641}" type="presOf" srcId="{2F862E58-5A3B-4780-B556-F2D66F81D6B8}" destId="{376B2B1C-3736-4332-B33A-C701C9CC8075}" srcOrd="0" destOrd="0" presId="urn:microsoft.com/office/officeart/2005/8/layout/chevron1"/>
    <dgm:cxn modelId="{62D28ECA-E87C-4E85-89DE-165B28741FEA}" srcId="{51754844-E115-4612-99E6-AED38FED111B}" destId="{211881F9-C31E-4F71-A4E6-8BF4AA0BA17B}" srcOrd="2" destOrd="0" parTransId="{E68DFBE0-1D05-43F1-8D8F-2696AEDE38B9}" sibTransId="{B941E24B-9F48-4320-9F22-F0C11A5E606E}"/>
    <dgm:cxn modelId="{4E81E6CC-F707-4D45-A625-007AF571A685}" srcId="{51754844-E115-4612-99E6-AED38FED111B}" destId="{C2D7FBAB-4234-4628-8337-DBDE47CB7E92}" srcOrd="0" destOrd="0" parTransId="{5E69EF20-EC6D-479E-A8E3-AE12B2D1C6F3}" sibTransId="{762A4605-EC6B-47AF-92B9-1749190E494A}"/>
    <dgm:cxn modelId="{5379F4DF-25E6-4C84-8471-7AFEEC514EA5}" type="presParOf" srcId="{A3306463-72B4-4429-9388-33FE5019752E}" destId="{BEAA25B0-1D20-440F-BEF7-33888EF70CCF}" srcOrd="0" destOrd="0" presId="urn:microsoft.com/office/officeart/2005/8/layout/chevron1"/>
    <dgm:cxn modelId="{4ECEC5CD-51B1-4527-AEA1-C871DDB8F8B1}" type="presParOf" srcId="{A3306463-72B4-4429-9388-33FE5019752E}" destId="{E70F9073-EF7E-44BE-88E0-E8E00471FCDD}" srcOrd="1" destOrd="0" presId="urn:microsoft.com/office/officeart/2005/8/layout/chevron1"/>
    <dgm:cxn modelId="{85A5A10F-C14D-4590-BEAF-88320FFFDD71}" type="presParOf" srcId="{A3306463-72B4-4429-9388-33FE5019752E}" destId="{FED05E2F-9896-4725-910A-5FED369D59E6}" srcOrd="2" destOrd="0" presId="urn:microsoft.com/office/officeart/2005/8/layout/chevron1"/>
    <dgm:cxn modelId="{BE376A44-54A8-49A6-8C22-EA0037C92680}" type="presParOf" srcId="{A3306463-72B4-4429-9388-33FE5019752E}" destId="{4592681B-1F2B-43A2-9254-B3D8D03ECD82}" srcOrd="3" destOrd="0" presId="urn:microsoft.com/office/officeart/2005/8/layout/chevron1"/>
    <dgm:cxn modelId="{06C32646-8B41-4C08-802A-A0DC20257BF5}" type="presParOf" srcId="{A3306463-72B4-4429-9388-33FE5019752E}" destId="{0AF08F31-C857-4264-B886-F5CEAA8E672E}" srcOrd="4" destOrd="0" presId="urn:microsoft.com/office/officeart/2005/8/layout/chevron1"/>
    <dgm:cxn modelId="{E53206DF-7DC1-4C8F-9125-8735BEA6078B}" type="presParOf" srcId="{A3306463-72B4-4429-9388-33FE5019752E}" destId="{A62E3DF8-5E15-4983-AB6D-AAF1B45DEC40}" srcOrd="5" destOrd="0" presId="urn:microsoft.com/office/officeart/2005/8/layout/chevron1"/>
    <dgm:cxn modelId="{DA03008F-1445-4369-8FF7-7AC5C2421A05}" type="presParOf" srcId="{A3306463-72B4-4429-9388-33FE5019752E}" destId="{376B2B1C-3736-4332-B33A-C701C9CC8075}" srcOrd="6" destOrd="0" presId="urn:microsoft.com/office/officeart/2005/8/layout/chevron1"/>
    <dgm:cxn modelId="{015A9AA0-9C7A-484E-AB19-DA4511E5A97F}" type="presParOf" srcId="{A3306463-72B4-4429-9388-33FE5019752E}" destId="{7FE4B191-E875-4F14-9B5A-FB98E6B32AC9}" srcOrd="7" destOrd="0" presId="urn:microsoft.com/office/officeart/2005/8/layout/chevron1"/>
    <dgm:cxn modelId="{5491ED1E-4401-4E1C-8989-CCC254A33871}" type="presParOf" srcId="{A3306463-72B4-4429-9388-33FE5019752E}" destId="{57545608-E5BF-49EC-8238-5F50ADCF96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754844-E115-4612-99E6-AED38FED111B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D7FBAB-4234-4628-8337-DBDE47CB7E92}">
      <dgm:prSet phldrT="[Text]" custT="1"/>
      <dgm:spPr/>
      <dgm:t>
        <a:bodyPr/>
        <a:lstStyle/>
        <a:p>
          <a:r>
            <a:rPr lang="en-US" sz="1600" dirty="0"/>
            <a:t>1. Load historic data</a:t>
          </a:r>
        </a:p>
      </dgm:t>
    </dgm:pt>
    <dgm:pt modelId="{5E69EF20-EC6D-479E-A8E3-AE12B2D1C6F3}" type="parTrans" cxnId="{4E81E6CC-F707-4D45-A625-007AF571A685}">
      <dgm:prSet/>
      <dgm:spPr/>
      <dgm:t>
        <a:bodyPr/>
        <a:lstStyle/>
        <a:p>
          <a:endParaRPr lang="en-US" sz="1600"/>
        </a:p>
      </dgm:t>
    </dgm:pt>
    <dgm:pt modelId="{762A4605-EC6B-47AF-92B9-1749190E494A}" type="sibTrans" cxnId="{4E81E6CC-F707-4D45-A625-007AF571A685}">
      <dgm:prSet/>
      <dgm:spPr/>
      <dgm:t>
        <a:bodyPr/>
        <a:lstStyle/>
        <a:p>
          <a:endParaRPr lang="en-US" sz="1600"/>
        </a:p>
      </dgm:t>
    </dgm:pt>
    <dgm:pt modelId="{D2908173-85F0-47F1-96D0-31B09AE4D8EA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/>
            <a:t>2. Ingest Bronze Layer</a:t>
          </a:r>
        </a:p>
      </dgm:t>
    </dgm:pt>
    <dgm:pt modelId="{6F78EC58-A0DE-4615-BCD0-0C502771ADF1}" type="parTrans" cxnId="{9FBF039C-916E-4C85-B16B-0E92C8441232}">
      <dgm:prSet/>
      <dgm:spPr/>
      <dgm:t>
        <a:bodyPr/>
        <a:lstStyle/>
        <a:p>
          <a:endParaRPr lang="en-US" sz="1600"/>
        </a:p>
      </dgm:t>
    </dgm:pt>
    <dgm:pt modelId="{26D502A0-0387-4C1D-A781-077D0FFCCAFD}" type="sibTrans" cxnId="{9FBF039C-916E-4C85-B16B-0E92C8441232}">
      <dgm:prSet/>
      <dgm:spPr/>
      <dgm:t>
        <a:bodyPr/>
        <a:lstStyle/>
        <a:p>
          <a:endParaRPr lang="en-US" sz="1600"/>
        </a:p>
      </dgm:t>
    </dgm:pt>
    <dgm:pt modelId="{211881F9-C31E-4F71-A4E6-8BF4AA0BA17B}">
      <dgm:prSet phldrT="[Text]" custT="1"/>
      <dgm:spPr/>
      <dgm:t>
        <a:bodyPr/>
        <a:lstStyle/>
        <a:p>
          <a:r>
            <a:rPr lang="en-US" sz="1600" dirty="0"/>
            <a:t>3. Process Silver Layer</a:t>
          </a:r>
        </a:p>
      </dgm:t>
    </dgm:pt>
    <dgm:pt modelId="{E68DFBE0-1D05-43F1-8D8F-2696AEDE38B9}" type="parTrans" cxnId="{62D28ECA-E87C-4E85-89DE-165B28741FEA}">
      <dgm:prSet/>
      <dgm:spPr/>
      <dgm:t>
        <a:bodyPr/>
        <a:lstStyle/>
        <a:p>
          <a:endParaRPr lang="en-US" sz="1600"/>
        </a:p>
      </dgm:t>
    </dgm:pt>
    <dgm:pt modelId="{B941E24B-9F48-4320-9F22-F0C11A5E606E}" type="sibTrans" cxnId="{62D28ECA-E87C-4E85-89DE-165B28741FEA}">
      <dgm:prSet/>
      <dgm:spPr/>
      <dgm:t>
        <a:bodyPr/>
        <a:lstStyle/>
        <a:p>
          <a:endParaRPr lang="en-US" sz="1600"/>
        </a:p>
      </dgm:t>
    </dgm:pt>
    <dgm:pt modelId="{2F862E58-5A3B-4780-B556-F2D66F81D6B8}">
      <dgm:prSet custT="1"/>
      <dgm:spPr/>
      <dgm:t>
        <a:bodyPr/>
        <a:lstStyle/>
        <a:p>
          <a:r>
            <a:rPr lang="en-US" sz="1600" dirty="0"/>
            <a:t>4. ML Model</a:t>
          </a:r>
        </a:p>
      </dgm:t>
    </dgm:pt>
    <dgm:pt modelId="{6D9F60FF-499E-480D-BCFD-A809D80E1ABB}" type="parTrans" cxnId="{6DC21E98-BBAC-40B0-99B2-D6441A8F5FEA}">
      <dgm:prSet/>
      <dgm:spPr/>
      <dgm:t>
        <a:bodyPr/>
        <a:lstStyle/>
        <a:p>
          <a:endParaRPr lang="en-US" sz="1600"/>
        </a:p>
      </dgm:t>
    </dgm:pt>
    <dgm:pt modelId="{5D568C90-5E2D-4B9E-9C20-586A27E9F6D1}" type="sibTrans" cxnId="{6DC21E98-BBAC-40B0-99B2-D6441A8F5FEA}">
      <dgm:prSet/>
      <dgm:spPr/>
      <dgm:t>
        <a:bodyPr/>
        <a:lstStyle/>
        <a:p>
          <a:endParaRPr lang="en-US" sz="1600"/>
        </a:p>
      </dgm:t>
    </dgm:pt>
    <dgm:pt modelId="{1E4C6923-BBB7-4849-A31E-59B037C5145C}">
      <dgm:prSet custT="1"/>
      <dgm:spPr/>
      <dgm:t>
        <a:bodyPr/>
        <a:lstStyle/>
        <a:p>
          <a:r>
            <a:rPr lang="en-US" sz="1600" dirty="0"/>
            <a:t>5. Gold Layer</a:t>
          </a:r>
        </a:p>
      </dgm:t>
    </dgm:pt>
    <dgm:pt modelId="{3D3BD68F-EEB6-4869-BE21-A1E64A5F9541}" type="parTrans" cxnId="{CD7F889D-9869-48E8-9044-63F41B324DFD}">
      <dgm:prSet/>
      <dgm:spPr/>
      <dgm:t>
        <a:bodyPr/>
        <a:lstStyle/>
        <a:p>
          <a:endParaRPr lang="en-US"/>
        </a:p>
      </dgm:t>
    </dgm:pt>
    <dgm:pt modelId="{92908425-0214-4B0E-8F29-FBA696B1775C}" type="sibTrans" cxnId="{CD7F889D-9869-48E8-9044-63F41B324DFD}">
      <dgm:prSet/>
      <dgm:spPr/>
      <dgm:t>
        <a:bodyPr/>
        <a:lstStyle/>
        <a:p>
          <a:endParaRPr lang="en-US"/>
        </a:p>
      </dgm:t>
    </dgm:pt>
    <dgm:pt modelId="{A3306463-72B4-4429-9388-33FE5019752E}" type="pres">
      <dgm:prSet presAssocID="{51754844-E115-4612-99E6-AED38FED111B}" presName="Name0" presStyleCnt="0">
        <dgm:presLayoutVars>
          <dgm:dir/>
          <dgm:animLvl val="lvl"/>
          <dgm:resizeHandles val="exact"/>
        </dgm:presLayoutVars>
      </dgm:prSet>
      <dgm:spPr/>
    </dgm:pt>
    <dgm:pt modelId="{BEAA25B0-1D20-440F-BEF7-33888EF70CCF}" type="pres">
      <dgm:prSet presAssocID="{C2D7FBAB-4234-4628-8337-DBDE47CB7E9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70F9073-EF7E-44BE-88E0-E8E00471FCDD}" type="pres">
      <dgm:prSet presAssocID="{762A4605-EC6B-47AF-92B9-1749190E494A}" presName="parTxOnlySpace" presStyleCnt="0"/>
      <dgm:spPr/>
    </dgm:pt>
    <dgm:pt modelId="{FED05E2F-9896-4725-910A-5FED369D59E6}" type="pres">
      <dgm:prSet presAssocID="{D2908173-85F0-47F1-96D0-31B09AE4D8E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592681B-1F2B-43A2-9254-B3D8D03ECD82}" type="pres">
      <dgm:prSet presAssocID="{26D502A0-0387-4C1D-A781-077D0FFCCAFD}" presName="parTxOnlySpace" presStyleCnt="0"/>
      <dgm:spPr/>
    </dgm:pt>
    <dgm:pt modelId="{0AF08F31-C857-4264-B886-F5CEAA8E672E}" type="pres">
      <dgm:prSet presAssocID="{211881F9-C31E-4F71-A4E6-8BF4AA0BA17B}" presName="parTxOnly" presStyleLbl="node1" presStyleIdx="2" presStyleCnt="5" custLinFactNeighborX="3512" custLinFactNeighborY="28000">
        <dgm:presLayoutVars>
          <dgm:chMax val="0"/>
          <dgm:chPref val="0"/>
          <dgm:bulletEnabled val="1"/>
        </dgm:presLayoutVars>
      </dgm:prSet>
      <dgm:spPr/>
    </dgm:pt>
    <dgm:pt modelId="{A62E3DF8-5E15-4983-AB6D-AAF1B45DEC40}" type="pres">
      <dgm:prSet presAssocID="{B941E24B-9F48-4320-9F22-F0C11A5E606E}" presName="parTxOnlySpace" presStyleCnt="0"/>
      <dgm:spPr/>
    </dgm:pt>
    <dgm:pt modelId="{376B2B1C-3736-4332-B33A-C701C9CC8075}" type="pres">
      <dgm:prSet presAssocID="{2F862E58-5A3B-4780-B556-F2D66F81D6B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FE4B191-E875-4F14-9B5A-FB98E6B32AC9}" type="pres">
      <dgm:prSet presAssocID="{5D568C90-5E2D-4B9E-9C20-586A27E9F6D1}" presName="parTxOnlySpace" presStyleCnt="0"/>
      <dgm:spPr/>
    </dgm:pt>
    <dgm:pt modelId="{57545608-E5BF-49EC-8238-5F50ADCF969F}" type="pres">
      <dgm:prSet presAssocID="{1E4C6923-BBB7-4849-A31E-59B037C5145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01260E-8C95-4792-80FC-9910FDFB8F9A}" type="presOf" srcId="{211881F9-C31E-4F71-A4E6-8BF4AA0BA17B}" destId="{0AF08F31-C857-4264-B886-F5CEAA8E672E}" srcOrd="0" destOrd="0" presId="urn:microsoft.com/office/officeart/2005/8/layout/chevron1"/>
    <dgm:cxn modelId="{6DC21E98-BBAC-40B0-99B2-D6441A8F5FEA}" srcId="{51754844-E115-4612-99E6-AED38FED111B}" destId="{2F862E58-5A3B-4780-B556-F2D66F81D6B8}" srcOrd="3" destOrd="0" parTransId="{6D9F60FF-499E-480D-BCFD-A809D80E1ABB}" sibTransId="{5D568C90-5E2D-4B9E-9C20-586A27E9F6D1}"/>
    <dgm:cxn modelId="{9FBF039C-916E-4C85-B16B-0E92C8441232}" srcId="{51754844-E115-4612-99E6-AED38FED111B}" destId="{D2908173-85F0-47F1-96D0-31B09AE4D8EA}" srcOrd="1" destOrd="0" parTransId="{6F78EC58-A0DE-4615-BCD0-0C502771ADF1}" sibTransId="{26D502A0-0387-4C1D-A781-077D0FFCCAFD}"/>
    <dgm:cxn modelId="{CD7F889D-9869-48E8-9044-63F41B324DFD}" srcId="{51754844-E115-4612-99E6-AED38FED111B}" destId="{1E4C6923-BBB7-4849-A31E-59B037C5145C}" srcOrd="4" destOrd="0" parTransId="{3D3BD68F-EEB6-4869-BE21-A1E64A5F9541}" sibTransId="{92908425-0214-4B0E-8F29-FBA696B1775C}"/>
    <dgm:cxn modelId="{82A8649E-CC1A-4E96-9EC8-8F3A6CE55411}" type="presOf" srcId="{51754844-E115-4612-99E6-AED38FED111B}" destId="{A3306463-72B4-4429-9388-33FE5019752E}" srcOrd="0" destOrd="0" presId="urn:microsoft.com/office/officeart/2005/8/layout/chevron1"/>
    <dgm:cxn modelId="{03C4759E-86ED-4AF9-8E42-9D6050260BB4}" type="presOf" srcId="{D2908173-85F0-47F1-96D0-31B09AE4D8EA}" destId="{FED05E2F-9896-4725-910A-5FED369D59E6}" srcOrd="0" destOrd="0" presId="urn:microsoft.com/office/officeart/2005/8/layout/chevron1"/>
    <dgm:cxn modelId="{7455D1BA-616C-438E-A858-F02F12B40535}" type="presOf" srcId="{1E4C6923-BBB7-4849-A31E-59B037C5145C}" destId="{57545608-E5BF-49EC-8238-5F50ADCF969F}" srcOrd="0" destOrd="0" presId="urn:microsoft.com/office/officeart/2005/8/layout/chevron1"/>
    <dgm:cxn modelId="{C3FBCCBD-3736-440D-958E-540B0754BFE4}" type="presOf" srcId="{C2D7FBAB-4234-4628-8337-DBDE47CB7E92}" destId="{BEAA25B0-1D20-440F-BEF7-33888EF70CCF}" srcOrd="0" destOrd="0" presId="urn:microsoft.com/office/officeart/2005/8/layout/chevron1"/>
    <dgm:cxn modelId="{4F44D9BE-4670-4707-A6A0-5F0ACCF99641}" type="presOf" srcId="{2F862E58-5A3B-4780-B556-F2D66F81D6B8}" destId="{376B2B1C-3736-4332-B33A-C701C9CC8075}" srcOrd="0" destOrd="0" presId="urn:microsoft.com/office/officeart/2005/8/layout/chevron1"/>
    <dgm:cxn modelId="{62D28ECA-E87C-4E85-89DE-165B28741FEA}" srcId="{51754844-E115-4612-99E6-AED38FED111B}" destId="{211881F9-C31E-4F71-A4E6-8BF4AA0BA17B}" srcOrd="2" destOrd="0" parTransId="{E68DFBE0-1D05-43F1-8D8F-2696AEDE38B9}" sibTransId="{B941E24B-9F48-4320-9F22-F0C11A5E606E}"/>
    <dgm:cxn modelId="{4E81E6CC-F707-4D45-A625-007AF571A685}" srcId="{51754844-E115-4612-99E6-AED38FED111B}" destId="{C2D7FBAB-4234-4628-8337-DBDE47CB7E92}" srcOrd="0" destOrd="0" parTransId="{5E69EF20-EC6D-479E-A8E3-AE12B2D1C6F3}" sibTransId="{762A4605-EC6B-47AF-92B9-1749190E494A}"/>
    <dgm:cxn modelId="{5379F4DF-25E6-4C84-8471-7AFEEC514EA5}" type="presParOf" srcId="{A3306463-72B4-4429-9388-33FE5019752E}" destId="{BEAA25B0-1D20-440F-BEF7-33888EF70CCF}" srcOrd="0" destOrd="0" presId="urn:microsoft.com/office/officeart/2005/8/layout/chevron1"/>
    <dgm:cxn modelId="{4ECEC5CD-51B1-4527-AEA1-C871DDB8F8B1}" type="presParOf" srcId="{A3306463-72B4-4429-9388-33FE5019752E}" destId="{E70F9073-EF7E-44BE-88E0-E8E00471FCDD}" srcOrd="1" destOrd="0" presId="urn:microsoft.com/office/officeart/2005/8/layout/chevron1"/>
    <dgm:cxn modelId="{85A5A10F-C14D-4590-BEAF-88320FFFDD71}" type="presParOf" srcId="{A3306463-72B4-4429-9388-33FE5019752E}" destId="{FED05E2F-9896-4725-910A-5FED369D59E6}" srcOrd="2" destOrd="0" presId="urn:microsoft.com/office/officeart/2005/8/layout/chevron1"/>
    <dgm:cxn modelId="{BE376A44-54A8-49A6-8C22-EA0037C92680}" type="presParOf" srcId="{A3306463-72B4-4429-9388-33FE5019752E}" destId="{4592681B-1F2B-43A2-9254-B3D8D03ECD82}" srcOrd="3" destOrd="0" presId="urn:microsoft.com/office/officeart/2005/8/layout/chevron1"/>
    <dgm:cxn modelId="{06C32646-8B41-4C08-802A-A0DC20257BF5}" type="presParOf" srcId="{A3306463-72B4-4429-9388-33FE5019752E}" destId="{0AF08F31-C857-4264-B886-F5CEAA8E672E}" srcOrd="4" destOrd="0" presId="urn:microsoft.com/office/officeart/2005/8/layout/chevron1"/>
    <dgm:cxn modelId="{E53206DF-7DC1-4C8F-9125-8735BEA6078B}" type="presParOf" srcId="{A3306463-72B4-4429-9388-33FE5019752E}" destId="{A62E3DF8-5E15-4983-AB6D-AAF1B45DEC40}" srcOrd="5" destOrd="0" presId="urn:microsoft.com/office/officeart/2005/8/layout/chevron1"/>
    <dgm:cxn modelId="{DA03008F-1445-4369-8FF7-7AC5C2421A05}" type="presParOf" srcId="{A3306463-72B4-4429-9388-33FE5019752E}" destId="{376B2B1C-3736-4332-B33A-C701C9CC8075}" srcOrd="6" destOrd="0" presId="urn:microsoft.com/office/officeart/2005/8/layout/chevron1"/>
    <dgm:cxn modelId="{015A9AA0-9C7A-484E-AB19-DA4511E5A97F}" type="presParOf" srcId="{A3306463-72B4-4429-9388-33FE5019752E}" destId="{7FE4B191-E875-4F14-9B5A-FB98E6B32AC9}" srcOrd="7" destOrd="0" presId="urn:microsoft.com/office/officeart/2005/8/layout/chevron1"/>
    <dgm:cxn modelId="{5491ED1E-4401-4E1C-8989-CCC254A33871}" type="presParOf" srcId="{A3306463-72B4-4429-9388-33FE5019752E}" destId="{57545608-E5BF-49EC-8238-5F50ADCF96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A25B0-1D20-440F-BEF7-33888EF70CCF}">
      <dsp:nvSpPr>
        <dsp:cNvPr id="0" name=""/>
        <dsp:cNvSpPr/>
      </dsp:nvSpPr>
      <dsp:spPr>
        <a:xfrm>
          <a:off x="2769" y="0"/>
          <a:ext cx="2464524" cy="8068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Create Workspace</a:t>
          </a:r>
        </a:p>
      </dsp:txBody>
      <dsp:txXfrm>
        <a:off x="406181" y="0"/>
        <a:ext cx="1657700" cy="806824"/>
      </dsp:txXfrm>
    </dsp:sp>
    <dsp:sp modelId="{FED05E2F-9896-4725-910A-5FED369D59E6}">
      <dsp:nvSpPr>
        <dsp:cNvPr id="0" name=""/>
        <dsp:cNvSpPr/>
      </dsp:nvSpPr>
      <dsp:spPr>
        <a:xfrm>
          <a:off x="2220840" y="0"/>
          <a:ext cx="2464524" cy="8068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Create Storage Layer</a:t>
          </a:r>
        </a:p>
      </dsp:txBody>
      <dsp:txXfrm>
        <a:off x="2624252" y="0"/>
        <a:ext cx="1657700" cy="806824"/>
      </dsp:txXfrm>
    </dsp:sp>
    <dsp:sp modelId="{0AF08F31-C857-4264-B886-F5CEAA8E672E}">
      <dsp:nvSpPr>
        <dsp:cNvPr id="0" name=""/>
        <dsp:cNvSpPr/>
      </dsp:nvSpPr>
      <dsp:spPr>
        <a:xfrm>
          <a:off x="4447567" y="0"/>
          <a:ext cx="2464524" cy="8068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Setup Unity Catalog &amp; </a:t>
          </a:r>
          <a:r>
            <a:rPr lang="en-US" sz="1600" kern="1200" dirty="0" err="1"/>
            <a:t>Metastore</a:t>
          </a:r>
          <a:endParaRPr lang="en-US" sz="1600" kern="1200" dirty="0"/>
        </a:p>
      </dsp:txBody>
      <dsp:txXfrm>
        <a:off x="4850979" y="0"/>
        <a:ext cx="1657700" cy="806824"/>
      </dsp:txXfrm>
    </dsp:sp>
    <dsp:sp modelId="{376B2B1C-3736-4332-B33A-C701C9CC8075}">
      <dsp:nvSpPr>
        <dsp:cNvPr id="0" name=""/>
        <dsp:cNvSpPr/>
      </dsp:nvSpPr>
      <dsp:spPr>
        <a:xfrm>
          <a:off x="6656984" y="0"/>
          <a:ext cx="2464524" cy="8068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Create Catalog and Locations</a:t>
          </a:r>
        </a:p>
      </dsp:txBody>
      <dsp:txXfrm>
        <a:off x="7060396" y="0"/>
        <a:ext cx="1657700" cy="806824"/>
      </dsp:txXfrm>
    </dsp:sp>
    <dsp:sp modelId="{57545608-E5BF-49EC-8238-5F50ADCF969F}">
      <dsp:nvSpPr>
        <dsp:cNvPr id="0" name=""/>
        <dsp:cNvSpPr/>
      </dsp:nvSpPr>
      <dsp:spPr>
        <a:xfrm>
          <a:off x="8875055" y="0"/>
          <a:ext cx="2464524" cy="8068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Setup Source Control</a:t>
          </a:r>
        </a:p>
      </dsp:txBody>
      <dsp:txXfrm>
        <a:off x="9278467" y="0"/>
        <a:ext cx="1657700" cy="806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A25B0-1D20-440F-BEF7-33888EF70CCF}">
      <dsp:nvSpPr>
        <dsp:cNvPr id="0" name=""/>
        <dsp:cNvSpPr/>
      </dsp:nvSpPr>
      <dsp:spPr>
        <a:xfrm>
          <a:off x="2769" y="0"/>
          <a:ext cx="2464524" cy="80682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Load historic data</a:t>
          </a:r>
        </a:p>
      </dsp:txBody>
      <dsp:txXfrm>
        <a:off x="406181" y="0"/>
        <a:ext cx="1657700" cy="806824"/>
      </dsp:txXfrm>
    </dsp:sp>
    <dsp:sp modelId="{FED05E2F-9896-4725-910A-5FED369D59E6}">
      <dsp:nvSpPr>
        <dsp:cNvPr id="0" name=""/>
        <dsp:cNvSpPr/>
      </dsp:nvSpPr>
      <dsp:spPr>
        <a:xfrm>
          <a:off x="2220840" y="0"/>
          <a:ext cx="2464524" cy="806824"/>
        </a:xfrm>
        <a:prstGeom prst="chevron">
          <a:avLst/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Ingest Bronze Layer</a:t>
          </a:r>
        </a:p>
      </dsp:txBody>
      <dsp:txXfrm>
        <a:off x="2624252" y="0"/>
        <a:ext cx="1657700" cy="806824"/>
      </dsp:txXfrm>
    </dsp:sp>
    <dsp:sp modelId="{0AF08F31-C857-4264-B886-F5CEAA8E672E}">
      <dsp:nvSpPr>
        <dsp:cNvPr id="0" name=""/>
        <dsp:cNvSpPr/>
      </dsp:nvSpPr>
      <dsp:spPr>
        <a:xfrm>
          <a:off x="4447567" y="0"/>
          <a:ext cx="2464524" cy="80682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Process Silver Layer</a:t>
          </a:r>
        </a:p>
      </dsp:txBody>
      <dsp:txXfrm>
        <a:off x="4850979" y="0"/>
        <a:ext cx="1657700" cy="806824"/>
      </dsp:txXfrm>
    </dsp:sp>
    <dsp:sp modelId="{376B2B1C-3736-4332-B33A-C701C9CC8075}">
      <dsp:nvSpPr>
        <dsp:cNvPr id="0" name=""/>
        <dsp:cNvSpPr/>
      </dsp:nvSpPr>
      <dsp:spPr>
        <a:xfrm>
          <a:off x="6656984" y="0"/>
          <a:ext cx="2464524" cy="8068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ML Model</a:t>
          </a:r>
        </a:p>
      </dsp:txBody>
      <dsp:txXfrm>
        <a:off x="7060396" y="0"/>
        <a:ext cx="1657700" cy="806824"/>
      </dsp:txXfrm>
    </dsp:sp>
    <dsp:sp modelId="{57545608-E5BF-49EC-8238-5F50ADCF969F}">
      <dsp:nvSpPr>
        <dsp:cNvPr id="0" name=""/>
        <dsp:cNvSpPr/>
      </dsp:nvSpPr>
      <dsp:spPr>
        <a:xfrm>
          <a:off x="8875055" y="0"/>
          <a:ext cx="2464524" cy="80682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Gold Layer</a:t>
          </a:r>
        </a:p>
      </dsp:txBody>
      <dsp:txXfrm>
        <a:off x="9278467" y="0"/>
        <a:ext cx="1657700" cy="806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CBE0-CC39-A0D7-52CF-615AF774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3737F-925C-7B8B-F516-A7D946E95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6E84-1CD1-8582-323F-ECBFEB1B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FE23E-3EC8-99B7-7A84-8BD2AAB0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2A3EA-A5DD-E0C7-1123-39E8F3AE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4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E8D9-D54E-FE32-AC04-FE41F7E5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40D77-F20A-C3EB-DC71-39A79ACA5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72573-541A-419F-C905-ECBF6327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8E7C-5440-F48A-EDCD-0985D84F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BD80-D0DA-0A96-78F2-AA62EDC6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2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A6DAE-6B4C-A4DE-A334-EA30DC36B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54158-3B92-5ECA-A50C-056DFF69D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397D-8442-8BD8-BAB6-83BE7CE4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458FE-2BE0-B24D-9DC5-00B8BE0F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D5D73-9D02-91C9-BE55-7B929B13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8E8A-C3F1-4A90-6B23-6939D29C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DDCE-BF37-6B75-C64D-129E2960A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6F28-084D-BD97-C662-751850F1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1D100-E116-F324-C454-2016D2D4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B1AC2-1040-A0FE-08F4-18499F1E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EC02-7B08-CE17-FA00-90971C07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8A4EA-764A-6B39-E28F-24F0DC44F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32652-88A3-8249-7F61-8CB5D20A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C138B-1455-DF68-6D1C-F1011979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85096-D4B8-D210-CEFC-352B662D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9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D29F-7073-485D-0AC5-2D94377C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0EE3-6A22-58E4-987C-208A65216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0EE63-431F-369D-B0B1-65A0C38E5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98712-7138-922E-16EE-5277D8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D392C-EB43-B8A4-9088-D3B76B21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D8C5A-CB21-8404-EEDA-028D386E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2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980A-4ADA-E84D-7ED9-E85880A1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01E91-9B59-1155-79F4-7F83172DA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FD70A-584B-E55B-7D48-249258270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5B23A-C5D3-2ADF-D542-E21E0156C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A17F5-EDDE-4632-2880-9E514D14E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EB3C7-D3B2-A5E3-7DE9-466319FE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FED53-D424-5282-FF09-4478C682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FAA48-3F14-792D-C965-3F01F798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9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E1F2-C87F-BF28-7543-EA2F8B8B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66491-0E53-9D43-5887-9C165EB7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A21DF-2BA8-4503-E248-D6871398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D5F05-D08D-EBDB-6CD3-6CAA6112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0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410AF-1587-C893-9AE1-D2802627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0FAF1-5537-22C8-2E2E-FD51146F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F757-23CF-B802-2C7C-4914594B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7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08B3-507E-D4EE-D8F3-4C6C6EB8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26C3-5EF3-187A-DCA3-6450FBEA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E6905-8A04-AD09-4E5B-33448BDE5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3ABA1-58D0-6E2F-DBCB-662CDBBE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C627-3A44-3811-170E-5EFEA300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20383-6D47-1C1D-92AB-5E21D63F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FB4A-CF60-2A5D-6EED-2A04CF89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7E454-1B3F-C7B3-F100-48BBE83A9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4BBC7-0738-990D-373D-4B5A7B784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E01E0-3EB5-55C3-CAE7-3102B7ED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1AA9A-6D8E-587A-7F89-7BFBED8C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A9C51-42CC-2159-D4F9-CE23C394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2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A71E-96BE-88B7-33C1-17C4D45B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20732-2681-C480-E498-43FC93AE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5EEA-F65E-5B48-9883-6619D2A99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7A727D-3BAC-4E4E-AE89-A0A50F5D9CA2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6250-B76E-0876-DA02-4D236DAA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10EC6-AC96-9A38-2D4E-64D26FBDF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B299D7-FDF7-4B80-B6C6-2AD565AA9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31.png"/><Relationship Id="rId21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23.emf"/><Relationship Id="rId3" Type="http://schemas.openxmlformats.org/officeDocument/2006/relationships/diagramLayout" Target="../diagrams/layout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0.emf"/><Relationship Id="rId17" Type="http://schemas.openxmlformats.org/officeDocument/2006/relationships/oleObject" Target="../embeddings/oleObject6.bin"/><Relationship Id="rId2" Type="http://schemas.openxmlformats.org/officeDocument/2006/relationships/diagramData" Target="../diagrams/data2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oleObject" Target="../embeddings/oleObject3.bin"/><Relationship Id="rId5" Type="http://schemas.openxmlformats.org/officeDocument/2006/relationships/diagramColors" Target="../diagrams/colors2.xml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9.emf"/><Relationship Id="rId19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svg"/><Relationship Id="rId7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F14C-C711-7A47-9CB7-A0B122A2E5E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1781" y="1344353"/>
            <a:ext cx="3341688" cy="2897187"/>
          </a:xfrm>
        </p:spPr>
        <p:txBody>
          <a:bodyPr anchor="b">
            <a:normAutofit/>
          </a:bodyPr>
          <a:lstStyle/>
          <a:p>
            <a:pPr algn="l"/>
            <a:r>
              <a:rPr lang="en-IN" sz="4000" b="1" kern="1400" spc="25" dirty="0">
                <a:solidFill>
                  <a:srgbClr val="021C4D"/>
                </a:solidFill>
                <a:effectLst/>
                <a:latin typeface="Poppins" panose="00000500000000000000" pitchFamily="50" charset="0"/>
                <a:ea typeface="MS Gothic" panose="020B0609070205080204" pitchFamily="49" charset="-128"/>
                <a:cs typeface="Poppins" panose="00000500000000000000" pitchFamily="50" charset="0"/>
              </a:rPr>
              <a:t>CUSTOMER 360 - CASE STUDY</a:t>
            </a:r>
            <a:endParaRPr lang="en-US" sz="4000" b="1" dirty="0">
              <a:solidFill>
                <a:srgbClr val="021C4D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7" name="Picture 6" descr="Person touching screen">
            <a:extLst>
              <a:ext uri="{FF2B5EF4-FFF2-40B4-BE49-F238E27FC236}">
                <a16:creationId xmlns:a16="http://schemas.microsoft.com/office/drawing/2014/main" id="{D0477BED-03B0-6314-CE8C-991719904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r="24567" b="1"/>
          <a:stretch/>
        </p:blipFill>
        <p:spPr>
          <a:xfrm>
            <a:off x="4197472" y="10"/>
            <a:ext cx="3547146" cy="4136056"/>
          </a:xfrm>
          <a:prstGeom prst="rect">
            <a:avLst/>
          </a:prstGeom>
        </p:spPr>
      </p:pic>
      <p:pic>
        <p:nvPicPr>
          <p:cNvPr id="9" name="Picture 8" descr="Stethoscope and EKG printout">
            <a:extLst>
              <a:ext uri="{FF2B5EF4-FFF2-40B4-BE49-F238E27FC236}">
                <a16:creationId xmlns:a16="http://schemas.microsoft.com/office/drawing/2014/main" id="{43FC1086-A96B-1C75-0AA3-53E11307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2" b="-5"/>
          <a:stretch/>
        </p:blipFill>
        <p:spPr>
          <a:xfrm>
            <a:off x="4197471" y="4241540"/>
            <a:ext cx="3547146" cy="2616461"/>
          </a:xfrm>
          <a:prstGeom prst="rect">
            <a:avLst/>
          </a:prstGeom>
        </p:spPr>
      </p:pic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624E97C0-9BEB-F989-876D-4A364FF3D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5" r="32166"/>
          <a:stretch/>
        </p:blipFill>
        <p:spPr>
          <a:xfrm>
            <a:off x="7862727" y="10"/>
            <a:ext cx="4329273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DD88F3-0432-AB72-E5AE-37663337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661074"/>
            <a:ext cx="2946439" cy="597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3B04FF-6756-E05D-2DD1-AFCDF57900A3}"/>
              </a:ext>
            </a:extLst>
          </p:cNvPr>
          <p:cNvSpPr/>
          <p:nvPr/>
        </p:nvSpPr>
        <p:spPr>
          <a:xfrm>
            <a:off x="0" y="6096000"/>
            <a:ext cx="12192000" cy="769154"/>
          </a:xfrm>
          <a:prstGeom prst="rect">
            <a:avLst/>
          </a:prstGeom>
          <a:solidFill>
            <a:srgbClr val="446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92B7B-4325-7F04-EB29-40A62FDD2824}"/>
              </a:ext>
            </a:extLst>
          </p:cNvPr>
          <p:cNvSpPr txBox="1"/>
          <p:nvPr/>
        </p:nvSpPr>
        <p:spPr>
          <a:xfrm>
            <a:off x="639096" y="633523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www.onsynch.ai</a:t>
            </a:r>
          </a:p>
        </p:txBody>
      </p:sp>
    </p:spTree>
    <p:extLst>
      <p:ext uri="{BB962C8B-B14F-4D97-AF65-F5344CB8AC3E}">
        <p14:creationId xmlns:p14="http://schemas.microsoft.com/office/powerpoint/2010/main" val="212783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CB86-57BE-6972-9E3D-77552FB8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E06F85-382C-8477-048A-8068C0E390EB}"/>
              </a:ext>
            </a:extLst>
          </p:cNvPr>
          <p:cNvSpPr/>
          <p:nvPr/>
        </p:nvSpPr>
        <p:spPr>
          <a:xfrm>
            <a:off x="9373192" y="1422607"/>
            <a:ext cx="2392088" cy="512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400" dirty="0"/>
              <a:t>Data serving involves efficiently delivering </a:t>
            </a:r>
            <a:r>
              <a:rPr lang="en-IN" sz="1400" b="1" dirty="0"/>
              <a:t>processed and aggregated data</a:t>
            </a:r>
            <a:r>
              <a:rPr lang="en-IN" sz="1400" dirty="0"/>
              <a:t> for reporting and analytics.</a:t>
            </a:r>
            <a:endParaRPr lang="en-US" sz="1400" dirty="0"/>
          </a:p>
        </p:txBody>
      </p:sp>
      <p:sp>
        <p:nvSpPr>
          <p:cNvPr id="4169" name="Rectangle 4168">
            <a:extLst>
              <a:ext uri="{FF2B5EF4-FFF2-40B4-BE49-F238E27FC236}">
                <a16:creationId xmlns:a16="http://schemas.microsoft.com/office/drawing/2014/main" id="{FFD61314-BC4A-2C5A-1E7F-0472799C4623}"/>
              </a:ext>
            </a:extLst>
          </p:cNvPr>
          <p:cNvSpPr/>
          <p:nvPr/>
        </p:nvSpPr>
        <p:spPr>
          <a:xfrm>
            <a:off x="417324" y="1422607"/>
            <a:ext cx="8726676" cy="5129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188" name="Title 1">
            <a:extLst>
              <a:ext uri="{FF2B5EF4-FFF2-40B4-BE49-F238E27FC236}">
                <a16:creationId xmlns:a16="http://schemas.microsoft.com/office/drawing/2014/main" id="{266D4684-CD27-AB9A-9A7B-DD32F33F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6362176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Data Serving</a:t>
            </a:r>
          </a:p>
        </p:txBody>
      </p:sp>
      <p:sp>
        <p:nvSpPr>
          <p:cNvPr id="4189" name="Title 1">
            <a:extLst>
              <a:ext uri="{FF2B5EF4-FFF2-40B4-BE49-F238E27FC236}">
                <a16:creationId xmlns:a16="http://schemas.microsoft.com/office/drawing/2014/main" id="{15D3DFE4-8BDF-1EE7-8883-7572FC8A901C}"/>
              </a:ext>
            </a:extLst>
          </p:cNvPr>
          <p:cNvSpPr txBox="1">
            <a:spLocks/>
          </p:cNvSpPr>
          <p:nvPr/>
        </p:nvSpPr>
        <p:spPr>
          <a:xfrm>
            <a:off x="365557" y="836884"/>
            <a:ext cx="8778443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Curated Gold tables, MVs, and Delta Sharing deliver secure, real-time insights to BI tools, ML models, and partners—powered by Unity Catalog governance and optimized for performance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C77471E-6CE0-DBA5-6BCC-181BC971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37" y="2119708"/>
            <a:ext cx="1021298" cy="11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BA4D13C-4896-0CE3-C153-0D86B859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41" y="2119708"/>
            <a:ext cx="820763" cy="914400"/>
          </a:xfrm>
          <a:prstGeom prst="rect">
            <a:avLst/>
          </a:prstGeom>
        </p:spPr>
      </p:pic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595094D3-65AF-7716-D3EE-AC7A82273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529" y="2256420"/>
            <a:ext cx="820763" cy="914400"/>
          </a:xfrm>
          <a:prstGeom prst="rect">
            <a:avLst/>
          </a:prstGeom>
        </p:spPr>
      </p:pic>
      <p:pic>
        <p:nvPicPr>
          <p:cNvPr id="15" name="Graphic 14" descr="Checklist with solid fill">
            <a:extLst>
              <a:ext uri="{FF2B5EF4-FFF2-40B4-BE49-F238E27FC236}">
                <a16:creationId xmlns:a16="http://schemas.microsoft.com/office/drawing/2014/main" id="{72961B12-37A6-59D8-963E-B46887916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8960" y="2174135"/>
            <a:ext cx="820763" cy="914400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8DE783D9-03A7-2A53-79D0-C5C30E564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3718" y="2174135"/>
            <a:ext cx="820763" cy="914400"/>
          </a:xfrm>
          <a:prstGeom prst="rect">
            <a:avLst/>
          </a:prstGeom>
        </p:spPr>
      </p:pic>
      <p:pic>
        <p:nvPicPr>
          <p:cNvPr id="19" name="Graphic 18" descr="Abacus outline">
            <a:extLst>
              <a:ext uri="{FF2B5EF4-FFF2-40B4-BE49-F238E27FC236}">
                <a16:creationId xmlns:a16="http://schemas.microsoft.com/office/drawing/2014/main" id="{7BE4E14B-CEF0-B3DF-5371-BD62E3E95F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9116" y="2174135"/>
            <a:ext cx="820763" cy="9144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8DFF54-1E1D-9ED5-1B21-8666F359B112}"/>
              </a:ext>
            </a:extLst>
          </p:cNvPr>
          <p:cNvCxnSpPr>
            <a:cxnSpLocks/>
          </p:cNvCxnSpPr>
          <p:nvPr/>
        </p:nvCxnSpPr>
        <p:spPr>
          <a:xfrm>
            <a:off x="883341" y="4400226"/>
            <a:ext cx="8061070" cy="1911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2B20F8-DAAC-6A9D-A07D-C99F1B517920}"/>
              </a:ext>
            </a:extLst>
          </p:cNvPr>
          <p:cNvCxnSpPr>
            <a:cxnSpLocks/>
          </p:cNvCxnSpPr>
          <p:nvPr/>
        </p:nvCxnSpPr>
        <p:spPr>
          <a:xfrm>
            <a:off x="883341" y="4518353"/>
            <a:ext cx="8061070" cy="1911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3124D4-290B-A931-AFE4-1FDD3AD28B45}"/>
              </a:ext>
            </a:extLst>
          </p:cNvPr>
          <p:cNvSpPr txBox="1"/>
          <p:nvPr/>
        </p:nvSpPr>
        <p:spPr>
          <a:xfrm>
            <a:off x="751841" y="3153979"/>
            <a:ext cx="1483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Gold Tables</a:t>
            </a:r>
          </a:p>
          <a:p>
            <a:pPr algn="ctr"/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Clean, trusted, business-ready data</a:t>
            </a:r>
          </a:p>
          <a:p>
            <a:endParaRPr 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BB0AC-B4B5-7BAE-8ADC-4E93CD52E8D7}"/>
              </a:ext>
            </a:extLst>
          </p:cNvPr>
          <p:cNvSpPr txBox="1"/>
          <p:nvPr/>
        </p:nvSpPr>
        <p:spPr>
          <a:xfrm>
            <a:off x="2306728" y="3086007"/>
            <a:ext cx="17423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Materialized </a:t>
            </a:r>
          </a:p>
          <a:p>
            <a:pPr algn="ctr"/>
            <a:r>
              <a:rPr lang="en-US" sz="1400" b="1" dirty="0"/>
              <a:t>Views</a:t>
            </a:r>
          </a:p>
          <a:p>
            <a:pPr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Pre-aggregated KPIs (CLTV, risk segments)</a:t>
            </a:r>
            <a:endParaRPr 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BD95C-CDAC-7EC3-B38E-5A64F43BA97A}"/>
              </a:ext>
            </a:extLst>
          </p:cNvPr>
          <p:cNvSpPr txBox="1"/>
          <p:nvPr/>
        </p:nvSpPr>
        <p:spPr>
          <a:xfrm>
            <a:off x="4223627" y="3153979"/>
            <a:ext cx="14833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Store</a:t>
            </a:r>
          </a:p>
          <a:p>
            <a:pPr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 features for real-time/ batch ML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ED23C6-B582-95E1-5AE9-AB9E12F9E929}"/>
              </a:ext>
            </a:extLst>
          </p:cNvPr>
          <p:cNvSpPr txBox="1"/>
          <p:nvPr/>
        </p:nvSpPr>
        <p:spPr>
          <a:xfrm>
            <a:off x="5827147" y="3165774"/>
            <a:ext cx="15923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TVFs</a:t>
            </a:r>
          </a:p>
          <a:p>
            <a:pPr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Reusable logic for filtering (e.g., active_customers_last_30d())</a:t>
            </a:r>
            <a:endParaRPr lang="en-US" altLang="en-US" sz="1400" dirty="0"/>
          </a:p>
        </p:txBody>
      </p:sp>
      <p:sp>
        <p:nvSpPr>
          <p:cNvPr id="4160" name="TextBox 4159">
            <a:extLst>
              <a:ext uri="{FF2B5EF4-FFF2-40B4-BE49-F238E27FC236}">
                <a16:creationId xmlns:a16="http://schemas.microsoft.com/office/drawing/2014/main" id="{8E00852D-6FB5-31E4-7D4C-16ACD427F76E}"/>
              </a:ext>
            </a:extLst>
          </p:cNvPr>
          <p:cNvSpPr txBox="1"/>
          <p:nvPr/>
        </p:nvSpPr>
        <p:spPr>
          <a:xfrm>
            <a:off x="7599794" y="3165774"/>
            <a:ext cx="13446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Delta Share</a:t>
            </a:r>
          </a:p>
          <a:p>
            <a:pPr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and secure data access for partners</a:t>
            </a:r>
            <a:endParaRPr lang="en-US" sz="1200" b="1" dirty="0"/>
          </a:p>
        </p:txBody>
      </p:sp>
      <p:pic>
        <p:nvPicPr>
          <p:cNvPr id="4162" name="Graphic 4161" descr="Right And Left Brain outline">
            <a:extLst>
              <a:ext uri="{FF2B5EF4-FFF2-40B4-BE49-F238E27FC236}">
                <a16:creationId xmlns:a16="http://schemas.microsoft.com/office/drawing/2014/main" id="{D2A254C7-F8F5-3D32-E63A-47B927A0F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59721" y="4860855"/>
            <a:ext cx="820763" cy="914400"/>
          </a:xfrm>
          <a:prstGeom prst="rect">
            <a:avLst/>
          </a:prstGeom>
        </p:spPr>
      </p:pic>
      <p:pic>
        <p:nvPicPr>
          <p:cNvPr id="4164" name="Graphic 4163" descr="Bar graph with upward trend with solid fill">
            <a:extLst>
              <a:ext uri="{FF2B5EF4-FFF2-40B4-BE49-F238E27FC236}">
                <a16:creationId xmlns:a16="http://schemas.microsoft.com/office/drawing/2014/main" id="{02E8BE3E-29DA-1A45-933D-DFE2AC9C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27159" y="4860855"/>
            <a:ext cx="820763" cy="914400"/>
          </a:xfrm>
          <a:prstGeom prst="rect">
            <a:avLst/>
          </a:prstGeom>
        </p:spPr>
      </p:pic>
      <p:pic>
        <p:nvPicPr>
          <p:cNvPr id="4166" name="Graphic 4165" descr="Kiosk outline">
            <a:extLst>
              <a:ext uri="{FF2B5EF4-FFF2-40B4-BE49-F238E27FC236}">
                <a16:creationId xmlns:a16="http://schemas.microsoft.com/office/drawing/2014/main" id="{9874A387-32F4-521F-F3C7-A21031A48A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2284" y="4883014"/>
            <a:ext cx="820763" cy="914400"/>
          </a:xfrm>
          <a:prstGeom prst="rect">
            <a:avLst/>
          </a:prstGeom>
        </p:spPr>
      </p:pic>
      <p:sp>
        <p:nvSpPr>
          <p:cNvPr id="4167" name="TextBox 4166">
            <a:extLst>
              <a:ext uri="{FF2B5EF4-FFF2-40B4-BE49-F238E27FC236}">
                <a16:creationId xmlns:a16="http://schemas.microsoft.com/office/drawing/2014/main" id="{3069E5A0-CBB3-5651-5E7A-2FFF23AD82E4}"/>
              </a:ext>
            </a:extLst>
          </p:cNvPr>
          <p:cNvSpPr txBox="1"/>
          <p:nvPr/>
        </p:nvSpPr>
        <p:spPr>
          <a:xfrm>
            <a:off x="595791" y="4545273"/>
            <a:ext cx="1146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CONSUMERS</a:t>
            </a:r>
          </a:p>
        </p:txBody>
      </p:sp>
      <p:sp>
        <p:nvSpPr>
          <p:cNvPr id="4168" name="TextBox 4167">
            <a:extLst>
              <a:ext uri="{FF2B5EF4-FFF2-40B4-BE49-F238E27FC236}">
                <a16:creationId xmlns:a16="http://schemas.microsoft.com/office/drawing/2014/main" id="{314D0E50-829C-A5A7-10AC-1BB46845A766}"/>
              </a:ext>
            </a:extLst>
          </p:cNvPr>
          <p:cNvSpPr txBox="1"/>
          <p:nvPr/>
        </p:nvSpPr>
        <p:spPr>
          <a:xfrm>
            <a:off x="581233" y="4113359"/>
            <a:ext cx="1330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SERVING LAYER</a:t>
            </a:r>
          </a:p>
        </p:txBody>
      </p:sp>
      <p:sp>
        <p:nvSpPr>
          <p:cNvPr id="4170" name="TextBox 4169">
            <a:extLst>
              <a:ext uri="{FF2B5EF4-FFF2-40B4-BE49-F238E27FC236}">
                <a16:creationId xmlns:a16="http://schemas.microsoft.com/office/drawing/2014/main" id="{69460394-105A-A521-E918-2AC809BA536F}"/>
              </a:ext>
            </a:extLst>
          </p:cNvPr>
          <p:cNvSpPr txBox="1"/>
          <p:nvPr/>
        </p:nvSpPr>
        <p:spPr>
          <a:xfrm>
            <a:off x="546031" y="1422607"/>
            <a:ext cx="2322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/>
              <a:t>DATA SERVING</a:t>
            </a:r>
          </a:p>
        </p:txBody>
      </p:sp>
      <p:graphicFrame>
        <p:nvGraphicFramePr>
          <p:cNvPr id="4171" name="Object 4170">
            <a:extLst>
              <a:ext uri="{FF2B5EF4-FFF2-40B4-BE49-F238E27FC236}">
                <a16:creationId xmlns:a16="http://schemas.microsoft.com/office/drawing/2014/main" id="{80F070CB-8ACA-455F-5001-5250468536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187990"/>
              </p:ext>
            </p:extLst>
          </p:nvPr>
        </p:nvGraphicFramePr>
        <p:xfrm>
          <a:off x="9669108" y="2820110"/>
          <a:ext cx="1800255" cy="905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9" imgW="1028863" imgH="518037" progId="Package">
                  <p:embed/>
                </p:oleObj>
              </mc:Choice>
              <mc:Fallback>
                <p:oleObj name="Packager Shell Object" showAsIcon="1" r:id="rId19" imgW="1028863" imgH="518037" progId="Package">
                  <p:embed/>
                  <p:pic>
                    <p:nvPicPr>
                      <p:cNvPr id="4171" name="Object 4170">
                        <a:extLst>
                          <a:ext uri="{FF2B5EF4-FFF2-40B4-BE49-F238E27FC236}">
                            <a16:creationId xmlns:a16="http://schemas.microsoft.com/office/drawing/2014/main" id="{80F070CB-8ACA-455F-5001-525046853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669108" y="2820110"/>
                        <a:ext cx="1800255" cy="905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E4959B1-87B5-1395-4A4C-6209C187C0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73784-6CBB-38D1-B4DA-9AFCD67647A1}"/>
              </a:ext>
            </a:extLst>
          </p:cNvPr>
          <p:cNvSpPr txBox="1"/>
          <p:nvPr/>
        </p:nvSpPr>
        <p:spPr>
          <a:xfrm>
            <a:off x="1987690" y="5760527"/>
            <a:ext cx="18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 reporting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E34AE-49B3-BAE7-4676-762D2555ED8D}"/>
              </a:ext>
            </a:extLst>
          </p:cNvPr>
          <p:cNvSpPr txBox="1"/>
          <p:nvPr/>
        </p:nvSpPr>
        <p:spPr>
          <a:xfrm>
            <a:off x="4073605" y="5756259"/>
            <a:ext cx="1455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AI / ML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0340E-D616-E477-99CD-1BD8DDB9AE29}"/>
              </a:ext>
            </a:extLst>
          </p:cNvPr>
          <p:cNvSpPr txBox="1"/>
          <p:nvPr/>
        </p:nvSpPr>
        <p:spPr>
          <a:xfrm>
            <a:off x="5836456" y="5750176"/>
            <a:ext cx="1355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334371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48D014-E234-244A-35C1-B28A82D8A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4112"/>
          <a:stretch/>
        </p:blipFill>
        <p:spPr>
          <a:xfrm>
            <a:off x="-686872" y="0"/>
            <a:ext cx="1287887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9C225-5C3E-5E41-EE0A-8A51CDF7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20" y="650893"/>
            <a:ext cx="3340435" cy="676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BF0CB-688F-5544-D46F-3B49003C2585}"/>
              </a:ext>
            </a:extLst>
          </p:cNvPr>
          <p:cNvSpPr txBox="1"/>
          <p:nvPr/>
        </p:nvSpPr>
        <p:spPr>
          <a:xfrm>
            <a:off x="-95720" y="6128762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www.onsynch.ai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0654F-D8B5-DCB9-FDB3-83FEA2EEFDA5}"/>
              </a:ext>
            </a:extLst>
          </p:cNvPr>
          <p:cNvSpPr txBox="1"/>
          <p:nvPr/>
        </p:nvSpPr>
        <p:spPr>
          <a:xfrm>
            <a:off x="-95720" y="3411419"/>
            <a:ext cx="425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18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31D9-8C18-700C-D1E4-34EE9BDF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DB1A-EF3A-125F-CB9C-7C7BF160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8011526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Executive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1E8F9-DB88-DEAA-A451-C42E7013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32FA6-1D39-9DCE-AA87-F29671A8E3EA}"/>
              </a:ext>
            </a:extLst>
          </p:cNvPr>
          <p:cNvSpPr txBox="1"/>
          <p:nvPr/>
        </p:nvSpPr>
        <p:spPr>
          <a:xfrm>
            <a:off x="365558" y="1466023"/>
            <a:ext cx="11500868" cy="523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Solution Architecture 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- A scalable architecture using Databricks for data ingestion, processing, and analytics.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Delta Lakehouse Modelling 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- Data structured in Bronze, Silver, and Gold layers using Delta Lake for reliability and performance.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Lakehouse Setup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Workspace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Created a secure and collaborative Databricks workspace.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Storage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Set up cloud object storage for raw and processed data.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Unity Catalog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Enabled centralized governance and access control.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Catalogs &amp; Locations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Defined data environments and external access paths.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Source Control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Integrated Git for version control and automation.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Data Ingestion &amp; Processing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Historic Loads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Ingested legacy data into Bronze and Silver layers.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Incremental Loads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Built pipelines for real-time data updates.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ML Models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Used </a:t>
            </a:r>
            <a:r>
              <a:rPr lang="en-US" sz="1400" dirty="0" err="1">
                <a:solidFill>
                  <a:srgbClr val="021C4D"/>
                </a:solidFill>
                <a:ea typeface="+mj-ea"/>
                <a:cs typeface="+mj-cs"/>
              </a:rPr>
              <a:t>MLflow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 to develop and track customer models.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Gold Layer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: Created optimized Delta tables and materialized views.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Cost Monitoring 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- Monitoring usage and spend using Databricks cost tools and dashboards.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Data Governance 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- Applying RBAC and Unity Catalog for secure, compliant data access.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21C4D"/>
                </a:solidFill>
                <a:ea typeface="+mj-ea"/>
                <a:cs typeface="+mj-cs"/>
              </a:rPr>
              <a:t>Data Serving </a:t>
            </a:r>
            <a:r>
              <a:rPr lang="en-US" sz="1400" dirty="0">
                <a:solidFill>
                  <a:srgbClr val="021C4D"/>
                </a:solidFill>
                <a:ea typeface="+mj-ea"/>
                <a:cs typeface="+mj-cs"/>
              </a:rPr>
              <a:t>- Serving curated data to BI tools and downstream systems for insights.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3C64CA-9EF3-4839-F4C9-7E9AE7D8D9D2}"/>
              </a:ext>
            </a:extLst>
          </p:cNvPr>
          <p:cNvSpPr txBox="1">
            <a:spLocks/>
          </p:cNvSpPr>
          <p:nvPr/>
        </p:nvSpPr>
        <p:spPr>
          <a:xfrm>
            <a:off x="365558" y="836884"/>
            <a:ext cx="8011526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Case study highlights a </a:t>
            </a:r>
            <a:r>
              <a:rPr lang="en-IN" sz="1600" b="1" dirty="0">
                <a:solidFill>
                  <a:srgbClr val="021C4D"/>
                </a:solidFill>
                <a:latin typeface="+mn-lt"/>
              </a:rPr>
              <a:t>Customer 360 solution </a:t>
            </a:r>
            <a:r>
              <a:rPr lang="en-IN" sz="1600" dirty="0">
                <a:solidFill>
                  <a:srgbClr val="021C4D"/>
                </a:solidFill>
                <a:latin typeface="+mn-lt"/>
              </a:rPr>
              <a:t>built on the </a:t>
            </a:r>
            <a:r>
              <a:rPr lang="en-IN" sz="1600" b="1" dirty="0">
                <a:solidFill>
                  <a:srgbClr val="021C4D"/>
                </a:solidFill>
                <a:latin typeface="+mn-lt"/>
              </a:rPr>
              <a:t>Databricks Lakehouse Platform </a:t>
            </a:r>
            <a:r>
              <a:rPr lang="en-IN" sz="1600" dirty="0">
                <a:solidFill>
                  <a:srgbClr val="021C4D"/>
                </a:solidFill>
                <a:latin typeface="+mn-lt"/>
              </a:rPr>
              <a:t>to unify customer data and drive insights.</a:t>
            </a:r>
          </a:p>
        </p:txBody>
      </p:sp>
    </p:spTree>
    <p:extLst>
      <p:ext uri="{BB962C8B-B14F-4D97-AF65-F5344CB8AC3E}">
        <p14:creationId xmlns:p14="http://schemas.microsoft.com/office/powerpoint/2010/main" val="419407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iping in a building in blue tone color">
            <a:extLst>
              <a:ext uri="{FF2B5EF4-FFF2-40B4-BE49-F238E27FC236}">
                <a16:creationId xmlns:a16="http://schemas.microsoft.com/office/drawing/2014/main" id="{1D2A9545-DA4C-A437-F3EB-079DF45AF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5" r="-2" b="1800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1" name="Picture 10" descr="Piping and tanks of an industrial factory">
            <a:extLst>
              <a:ext uri="{FF2B5EF4-FFF2-40B4-BE49-F238E27FC236}">
                <a16:creationId xmlns:a16="http://schemas.microsoft.com/office/drawing/2014/main" id="{0077E47A-AD02-4EAB-F6DC-83552E42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6" r="-2" b="13667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116838-BB07-4FD3-9176-6772B44EE8EE}"/>
              </a:ext>
            </a:extLst>
          </p:cNvPr>
          <p:cNvSpPr txBox="1">
            <a:spLocks/>
          </p:cNvSpPr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846C4-182B-B7E8-5690-393AB897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04288"/>
            <a:ext cx="4832803" cy="43608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200" b="1" dirty="0"/>
              <a:t>Solution Architect</a:t>
            </a:r>
          </a:p>
          <a:p>
            <a:r>
              <a:rPr lang="en-US" sz="1200" b="1" dirty="0"/>
              <a:t>Delta Lakehouse Modelling</a:t>
            </a:r>
          </a:p>
          <a:p>
            <a:r>
              <a:rPr lang="en-US" sz="1200" b="1" dirty="0"/>
              <a:t>Lakehouse Setup</a:t>
            </a:r>
          </a:p>
          <a:p>
            <a:pPr lvl="1"/>
            <a:r>
              <a:rPr lang="en-US" sz="1200" dirty="0"/>
              <a:t>Create Workspace</a:t>
            </a:r>
          </a:p>
          <a:p>
            <a:pPr lvl="1"/>
            <a:r>
              <a:rPr lang="en-US" sz="1200" dirty="0"/>
              <a:t> Create Storage Layer</a:t>
            </a:r>
          </a:p>
          <a:p>
            <a:pPr lvl="1"/>
            <a:r>
              <a:rPr lang="en-US" sz="1200" dirty="0"/>
              <a:t>Create Unity Catalog &amp; </a:t>
            </a:r>
            <a:r>
              <a:rPr lang="en-US" sz="1200" dirty="0" err="1"/>
              <a:t>Metastore</a:t>
            </a:r>
            <a:endParaRPr lang="en-US" sz="1200" dirty="0"/>
          </a:p>
          <a:p>
            <a:pPr lvl="1"/>
            <a:r>
              <a:rPr lang="en-US" sz="1200" dirty="0"/>
              <a:t>Create Catalogs &amp; external locations</a:t>
            </a:r>
          </a:p>
          <a:p>
            <a:pPr lvl="1"/>
            <a:r>
              <a:rPr lang="en-US" sz="1200" dirty="0"/>
              <a:t>Setup Source Control</a:t>
            </a:r>
          </a:p>
          <a:p>
            <a:r>
              <a:rPr lang="en-US" sz="1200" b="1" dirty="0"/>
              <a:t>Data Ingestion &amp; Processing</a:t>
            </a:r>
          </a:p>
          <a:p>
            <a:pPr lvl="1"/>
            <a:r>
              <a:rPr lang="en-US" sz="1200" dirty="0"/>
              <a:t>Load Bronze &amp; Silver – Historic Data</a:t>
            </a:r>
          </a:p>
          <a:p>
            <a:pPr lvl="1"/>
            <a:r>
              <a:rPr lang="en-US" sz="1200" dirty="0"/>
              <a:t>Load Bronze &amp; Silver – Incremental Data</a:t>
            </a:r>
          </a:p>
          <a:p>
            <a:pPr lvl="1"/>
            <a:r>
              <a:rPr lang="en-US" sz="1200" dirty="0"/>
              <a:t>Machine Learning Model – Using ML Flow</a:t>
            </a:r>
          </a:p>
          <a:p>
            <a:pPr lvl="1"/>
            <a:r>
              <a:rPr lang="en-US" sz="1200" dirty="0"/>
              <a:t>Create Gold Tables (Materialized views and Optimized delta table)</a:t>
            </a:r>
          </a:p>
          <a:p>
            <a:r>
              <a:rPr lang="en-US" sz="1200" b="1" dirty="0"/>
              <a:t>Cost Monitoring</a:t>
            </a:r>
          </a:p>
          <a:p>
            <a:r>
              <a:rPr lang="en-US" sz="1200" b="1" dirty="0"/>
              <a:t>Data Governance</a:t>
            </a:r>
          </a:p>
          <a:p>
            <a:r>
              <a:rPr lang="en-US" sz="1200" b="1" dirty="0"/>
              <a:t>Data Serving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6B61B-8770-A4AA-212E-B265588EB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343437"/>
            <a:ext cx="2094271" cy="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6612-87AE-928A-A702-259591BD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: Rounded Corners 4099">
            <a:extLst>
              <a:ext uri="{FF2B5EF4-FFF2-40B4-BE49-F238E27FC236}">
                <a16:creationId xmlns:a16="http://schemas.microsoft.com/office/drawing/2014/main" id="{CAC030D2-7D24-281A-EEBA-A2B8CB2437F1}"/>
              </a:ext>
            </a:extLst>
          </p:cNvPr>
          <p:cNvSpPr/>
          <p:nvPr/>
        </p:nvSpPr>
        <p:spPr>
          <a:xfrm>
            <a:off x="314242" y="4951441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Rectangle: Rounded Corners 4098">
            <a:extLst>
              <a:ext uri="{FF2B5EF4-FFF2-40B4-BE49-F238E27FC236}">
                <a16:creationId xmlns:a16="http://schemas.microsoft.com/office/drawing/2014/main" id="{E6B35042-9F32-C246-C298-7CE3793F53E0}"/>
              </a:ext>
            </a:extLst>
          </p:cNvPr>
          <p:cNvSpPr/>
          <p:nvPr/>
        </p:nvSpPr>
        <p:spPr>
          <a:xfrm>
            <a:off x="321600" y="3809192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Rectangle: Rounded Corners 4096">
            <a:extLst>
              <a:ext uri="{FF2B5EF4-FFF2-40B4-BE49-F238E27FC236}">
                <a16:creationId xmlns:a16="http://schemas.microsoft.com/office/drawing/2014/main" id="{03CAC213-E5B9-06C6-CCA3-BDC2675E3C4C}"/>
              </a:ext>
            </a:extLst>
          </p:cNvPr>
          <p:cNvSpPr/>
          <p:nvPr/>
        </p:nvSpPr>
        <p:spPr>
          <a:xfrm>
            <a:off x="318085" y="2666943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F4FCD335-D9F5-7DBE-2254-9FE2B04688A7}"/>
              </a:ext>
            </a:extLst>
          </p:cNvPr>
          <p:cNvSpPr/>
          <p:nvPr/>
        </p:nvSpPr>
        <p:spPr>
          <a:xfrm>
            <a:off x="318085" y="1524494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4B902-F510-C37A-0863-2DADE6EE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8011526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Solution Design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E949944-DA06-0CF4-AF7D-63E891C07CF3}"/>
              </a:ext>
            </a:extLst>
          </p:cNvPr>
          <p:cNvGrpSpPr/>
          <p:nvPr/>
        </p:nvGrpSpPr>
        <p:grpSpPr>
          <a:xfrm>
            <a:off x="3765178" y="1533674"/>
            <a:ext cx="8194693" cy="4802187"/>
            <a:chOff x="2398957" y="1690688"/>
            <a:chExt cx="9406666" cy="48021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6D6990B-E637-AA2E-49EA-584F8823F44A}"/>
                </a:ext>
              </a:extLst>
            </p:cNvPr>
            <p:cNvSpPr/>
            <p:nvPr/>
          </p:nvSpPr>
          <p:spPr>
            <a:xfrm>
              <a:off x="2398957" y="5352565"/>
              <a:ext cx="9406666" cy="114031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ADLS GEN2 STORAGE ACCOUNT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11BDD1-1BFD-FEE3-BA28-D5EC9DC34DFB}"/>
                </a:ext>
              </a:extLst>
            </p:cNvPr>
            <p:cNvSpPr/>
            <p:nvPr/>
          </p:nvSpPr>
          <p:spPr>
            <a:xfrm>
              <a:off x="4285021" y="5519306"/>
              <a:ext cx="2216074" cy="5109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bronze_db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B0DFA4-8358-6018-6EED-654973D65EA9}"/>
                </a:ext>
              </a:extLst>
            </p:cNvPr>
            <p:cNvSpPr/>
            <p:nvPr/>
          </p:nvSpPr>
          <p:spPr>
            <a:xfrm>
              <a:off x="6872178" y="5519307"/>
              <a:ext cx="2216074" cy="5109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silver_db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E1601E-91A2-AA7F-EE42-B8F88E349DB2}"/>
                </a:ext>
              </a:extLst>
            </p:cNvPr>
            <p:cNvSpPr/>
            <p:nvPr/>
          </p:nvSpPr>
          <p:spPr>
            <a:xfrm>
              <a:off x="9459335" y="5519306"/>
              <a:ext cx="2216074" cy="5109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gold_db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45D6920-0825-8143-A893-90F3DF588B18}"/>
                </a:ext>
              </a:extLst>
            </p:cNvPr>
            <p:cNvSpPr/>
            <p:nvPr/>
          </p:nvSpPr>
          <p:spPr>
            <a:xfrm>
              <a:off x="2398957" y="4128884"/>
              <a:ext cx="9406666" cy="114031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41B1A4-FE0F-49C2-190D-125DE469ED24}"/>
                </a:ext>
              </a:extLst>
            </p:cNvPr>
            <p:cNvSpPr/>
            <p:nvPr/>
          </p:nvSpPr>
          <p:spPr>
            <a:xfrm>
              <a:off x="2587106" y="5519307"/>
              <a:ext cx="1567701" cy="397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 err="1">
                  <a:solidFill>
                    <a:schemeClr val="tx1"/>
                  </a:solidFill>
                </a:rPr>
                <a:t>data_zone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B2B2EA-E5C4-B7C5-AC6F-6B209EC634CE}"/>
                </a:ext>
              </a:extLst>
            </p:cNvPr>
            <p:cNvSpPr/>
            <p:nvPr/>
          </p:nvSpPr>
          <p:spPr>
            <a:xfrm>
              <a:off x="2587106" y="5995333"/>
              <a:ext cx="1567701" cy="397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 err="1">
                  <a:solidFill>
                    <a:schemeClr val="tx1"/>
                  </a:solidFill>
                </a:rPr>
                <a:t>checkpt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093E03C6-37E3-F772-2E27-DF6A4F2FC67E}"/>
                </a:ext>
              </a:extLst>
            </p:cNvPr>
            <p:cNvSpPr/>
            <p:nvPr/>
          </p:nvSpPr>
          <p:spPr>
            <a:xfrm>
              <a:off x="4285021" y="4263354"/>
              <a:ext cx="2216074" cy="87137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BRONZE</a:t>
              </a:r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72717FDA-B22A-4704-A450-D79C67B5FDA0}"/>
                </a:ext>
              </a:extLst>
            </p:cNvPr>
            <p:cNvSpPr/>
            <p:nvPr/>
          </p:nvSpPr>
          <p:spPr>
            <a:xfrm>
              <a:off x="6872178" y="4263354"/>
              <a:ext cx="2216074" cy="87137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SILVER</a:t>
              </a:r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DEDEA897-6F50-7F68-11FE-A81827CA1481}"/>
                </a:ext>
              </a:extLst>
            </p:cNvPr>
            <p:cNvSpPr/>
            <p:nvPr/>
          </p:nvSpPr>
          <p:spPr>
            <a:xfrm>
              <a:off x="9459335" y="4263354"/>
              <a:ext cx="2216074" cy="87137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GOLD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177C7F-7E07-66D5-A0E6-21B04CC681EA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5393058" y="5134724"/>
              <a:ext cx="0" cy="38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15CD56-7E60-5CDE-9BD9-F0CDC1085F14}"/>
                </a:ext>
              </a:extLst>
            </p:cNvPr>
            <p:cNvCxnSpPr>
              <a:cxnSpLocks/>
              <a:stCxn id="13" idx="3"/>
              <a:endCxn id="7" idx="0"/>
            </p:cNvCxnSpPr>
            <p:nvPr/>
          </p:nvCxnSpPr>
          <p:spPr>
            <a:xfrm>
              <a:off x="7980215" y="5134724"/>
              <a:ext cx="0" cy="3845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BE4177-FBD0-8EEF-E234-CC59987F22B5}"/>
                </a:ext>
              </a:extLst>
            </p:cNvPr>
            <p:cNvCxnSpPr>
              <a:cxnSpLocks/>
              <a:stCxn id="14" idx="3"/>
              <a:endCxn id="8" idx="0"/>
            </p:cNvCxnSpPr>
            <p:nvPr/>
          </p:nvCxnSpPr>
          <p:spPr>
            <a:xfrm>
              <a:off x="10567372" y="5134724"/>
              <a:ext cx="0" cy="38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EBA8675-8847-78FC-4948-78254C978870}"/>
                </a:ext>
              </a:extLst>
            </p:cNvPr>
            <p:cNvSpPr/>
            <p:nvPr/>
          </p:nvSpPr>
          <p:spPr>
            <a:xfrm>
              <a:off x="2398957" y="3493548"/>
              <a:ext cx="9406666" cy="53852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UNITY CATALOG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3D56704-BC1D-5345-D6EC-9822069C8F64}"/>
                </a:ext>
              </a:extLst>
            </p:cNvPr>
            <p:cNvSpPr/>
            <p:nvPr/>
          </p:nvSpPr>
          <p:spPr>
            <a:xfrm>
              <a:off x="2398957" y="2224144"/>
              <a:ext cx="9406666" cy="11403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Databricks Cluster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A54836-7D93-C0BA-5FB0-685BF467634D}"/>
                </a:ext>
              </a:extLst>
            </p:cNvPr>
            <p:cNvSpPr/>
            <p:nvPr/>
          </p:nvSpPr>
          <p:spPr>
            <a:xfrm>
              <a:off x="2556788" y="2711761"/>
              <a:ext cx="1567701" cy="45182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Spark App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591D41-31ED-6DCA-506D-5948D9FA3D77}"/>
                </a:ext>
              </a:extLst>
            </p:cNvPr>
            <p:cNvSpPr/>
            <p:nvPr/>
          </p:nvSpPr>
          <p:spPr>
            <a:xfrm>
              <a:off x="4285021" y="2703701"/>
              <a:ext cx="2216074" cy="45182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Spark App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AA1467-B146-4849-2BB4-5F30B8001B30}"/>
                </a:ext>
              </a:extLst>
            </p:cNvPr>
            <p:cNvSpPr/>
            <p:nvPr/>
          </p:nvSpPr>
          <p:spPr>
            <a:xfrm>
              <a:off x="6872178" y="2707232"/>
              <a:ext cx="2216074" cy="45182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Spark App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AAECE2-BA4B-4A98-2B22-1F6695BAB586}"/>
                </a:ext>
              </a:extLst>
            </p:cNvPr>
            <p:cNvSpPr/>
            <p:nvPr/>
          </p:nvSpPr>
          <p:spPr>
            <a:xfrm>
              <a:off x="9459335" y="2697479"/>
              <a:ext cx="2216074" cy="45182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Spark App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4012A08-AF08-CA1F-8D1A-8EEE6B44B3BB}"/>
                </a:ext>
              </a:extLst>
            </p:cNvPr>
            <p:cNvSpPr/>
            <p:nvPr/>
          </p:nvSpPr>
          <p:spPr>
            <a:xfrm>
              <a:off x="2398957" y="1690688"/>
              <a:ext cx="9406666" cy="4333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Workspace Management &amp; Cluster Policies</a:t>
              </a:r>
            </a:p>
          </p:txBody>
        </p: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CBAE243B-29EA-B596-9C89-3FCD8FA74D75}"/>
              </a:ext>
            </a:extLst>
          </p:cNvPr>
          <p:cNvCxnSpPr/>
          <p:nvPr/>
        </p:nvCxnSpPr>
        <p:spPr>
          <a:xfrm>
            <a:off x="3625328" y="1244811"/>
            <a:ext cx="0" cy="52604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Graphic 1026" descr="Loan outline">
            <a:extLst>
              <a:ext uri="{FF2B5EF4-FFF2-40B4-BE49-F238E27FC236}">
                <a16:creationId xmlns:a16="http://schemas.microsoft.com/office/drawing/2014/main" id="{FED71A97-B7C3-E962-82DE-B78EC1B82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71" y="1533674"/>
            <a:ext cx="742912" cy="742912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AD561744-2B73-F81E-1A66-05C1930F0F8C}"/>
              </a:ext>
            </a:extLst>
          </p:cNvPr>
          <p:cNvSpPr txBox="1"/>
          <p:nvPr/>
        </p:nvSpPr>
        <p:spPr>
          <a:xfrm>
            <a:off x="397491" y="2184944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Loan Application</a:t>
            </a:r>
          </a:p>
        </p:txBody>
      </p:sp>
      <p:pic>
        <p:nvPicPr>
          <p:cNvPr id="1029" name="Graphic 1028" descr="Target Audience outline">
            <a:extLst>
              <a:ext uri="{FF2B5EF4-FFF2-40B4-BE49-F238E27FC236}">
                <a16:creationId xmlns:a16="http://schemas.microsoft.com/office/drawing/2014/main" id="{7188BEC2-1F9C-2CE8-43EF-84837A422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8236" y="2704615"/>
            <a:ext cx="742912" cy="742912"/>
          </a:xfrm>
          <a:prstGeom prst="rect">
            <a:avLst/>
          </a:pr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F72EC106-C09E-5CC6-CC85-B64A050C0770}"/>
              </a:ext>
            </a:extLst>
          </p:cNvPr>
          <p:cNvSpPr txBox="1"/>
          <p:nvPr/>
        </p:nvSpPr>
        <p:spPr>
          <a:xfrm>
            <a:off x="358771" y="3334913"/>
            <a:ext cx="1681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 Profile</a:t>
            </a:r>
          </a:p>
        </p:txBody>
      </p:sp>
      <p:pic>
        <p:nvPicPr>
          <p:cNvPr id="1031" name="Graphic 1030" descr="Transfer outline">
            <a:extLst>
              <a:ext uri="{FF2B5EF4-FFF2-40B4-BE49-F238E27FC236}">
                <a16:creationId xmlns:a16="http://schemas.microsoft.com/office/drawing/2014/main" id="{31EA0890-8C60-1C53-FCD2-980FFACB8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0471" y="3798498"/>
            <a:ext cx="742912" cy="742912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E2059DD3-AE82-9694-78FF-DBAC6B140760}"/>
              </a:ext>
            </a:extLst>
          </p:cNvPr>
          <p:cNvSpPr txBox="1"/>
          <p:nvPr/>
        </p:nvSpPr>
        <p:spPr>
          <a:xfrm>
            <a:off x="531146" y="4465410"/>
            <a:ext cx="1317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Transactions</a:t>
            </a:r>
          </a:p>
        </p:txBody>
      </p:sp>
      <p:pic>
        <p:nvPicPr>
          <p:cNvPr id="1033" name="Graphic 1032" descr="Rating Star with solid fill">
            <a:extLst>
              <a:ext uri="{FF2B5EF4-FFF2-40B4-BE49-F238E27FC236}">
                <a16:creationId xmlns:a16="http://schemas.microsoft.com/office/drawing/2014/main" id="{29BD9FF2-AB43-299A-E5FD-918A8AB36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0471" y="4912325"/>
            <a:ext cx="742912" cy="742912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B54E553A-DEA1-D7EF-7CFB-EB62842B1861}"/>
              </a:ext>
            </a:extLst>
          </p:cNvPr>
          <p:cNvSpPr txBox="1"/>
          <p:nvPr/>
        </p:nvSpPr>
        <p:spPr>
          <a:xfrm>
            <a:off x="529277" y="5618353"/>
            <a:ext cx="138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Credit Scores</a:t>
            </a:r>
          </a:p>
        </p:txBody>
      </p:sp>
      <p:pic>
        <p:nvPicPr>
          <p:cNvPr id="4098" name="Picture 2" descr="Apache Kafka Logo | SVG | Real Company ...">
            <a:extLst>
              <a:ext uri="{FF2B5EF4-FFF2-40B4-BE49-F238E27FC236}">
                <a16:creationId xmlns:a16="http://schemas.microsoft.com/office/drawing/2014/main" id="{EE52085B-21D9-F99D-A318-55B4942B7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7" t="14944" r="29296" b="13733"/>
          <a:stretch/>
        </p:blipFill>
        <p:spPr bwMode="auto">
          <a:xfrm>
            <a:off x="2670869" y="3863747"/>
            <a:ext cx="631187" cy="9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4336FBC2-2DE9-D1A2-6B39-D022DC898903}"/>
              </a:ext>
            </a:extLst>
          </p:cNvPr>
          <p:cNvCxnSpPr>
            <a:cxnSpLocks/>
          </p:cNvCxnSpPr>
          <p:nvPr/>
        </p:nvCxnSpPr>
        <p:spPr>
          <a:xfrm>
            <a:off x="2040000" y="4328330"/>
            <a:ext cx="5936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5" name="Connector: Elbow 4104">
            <a:extLst>
              <a:ext uri="{FF2B5EF4-FFF2-40B4-BE49-F238E27FC236}">
                <a16:creationId xmlns:a16="http://schemas.microsoft.com/office/drawing/2014/main" id="{83508456-AAB0-1216-86CB-46A87C8AFFC8}"/>
              </a:ext>
            </a:extLst>
          </p:cNvPr>
          <p:cNvCxnSpPr>
            <a:cxnSpLocks/>
            <a:stCxn id="4098" idx="3"/>
            <a:endCxn id="10" idx="0"/>
          </p:cNvCxnSpPr>
          <p:nvPr/>
        </p:nvCxnSpPr>
        <p:spPr>
          <a:xfrm>
            <a:off x="3302056" y="4328331"/>
            <a:ext cx="1309888" cy="10339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07" name="Picture 4" descr="Delta Lake Transaction Log ...">
            <a:extLst>
              <a:ext uri="{FF2B5EF4-FFF2-40B4-BE49-F238E27FC236}">
                <a16:creationId xmlns:a16="http://schemas.microsoft.com/office/drawing/2014/main" id="{C8C327B4-D133-7EE1-9948-79D8C94C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73" y="4471634"/>
            <a:ext cx="400002" cy="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4" descr="Delta Lake Transaction Log ...">
            <a:extLst>
              <a:ext uri="{FF2B5EF4-FFF2-40B4-BE49-F238E27FC236}">
                <a16:creationId xmlns:a16="http://schemas.microsoft.com/office/drawing/2014/main" id="{4AA6DB08-10F7-1AAA-12FE-C10A5A8B5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65" y="4471634"/>
            <a:ext cx="400002" cy="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4" descr="Delta Lake Transaction Log ...">
            <a:extLst>
              <a:ext uri="{FF2B5EF4-FFF2-40B4-BE49-F238E27FC236}">
                <a16:creationId xmlns:a16="http://schemas.microsoft.com/office/drawing/2014/main" id="{019611F6-03F6-939B-501B-0685DC8B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446" y="4465410"/>
            <a:ext cx="400002" cy="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Flowchart: Magnetic Disk 4109">
            <a:extLst>
              <a:ext uri="{FF2B5EF4-FFF2-40B4-BE49-F238E27FC236}">
                <a16:creationId xmlns:a16="http://schemas.microsoft.com/office/drawing/2014/main" id="{0DDE5CA6-D062-02AE-2B1C-B5B97AD5BADD}"/>
              </a:ext>
            </a:extLst>
          </p:cNvPr>
          <p:cNvSpPr/>
          <p:nvPr/>
        </p:nvSpPr>
        <p:spPr>
          <a:xfrm>
            <a:off x="2590363" y="2451984"/>
            <a:ext cx="755959" cy="61264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Azure SQL</a:t>
            </a:r>
          </a:p>
        </p:txBody>
      </p:sp>
      <p:cxnSp>
        <p:nvCxnSpPr>
          <p:cNvPr id="4112" name="Connector: Elbow 4111">
            <a:extLst>
              <a:ext uri="{FF2B5EF4-FFF2-40B4-BE49-F238E27FC236}">
                <a16:creationId xmlns:a16="http://schemas.microsoft.com/office/drawing/2014/main" id="{5FCFDC29-CC33-D731-386E-951B76D068CF}"/>
              </a:ext>
            </a:extLst>
          </p:cNvPr>
          <p:cNvCxnSpPr>
            <a:cxnSpLocks/>
            <a:stCxn id="1055" idx="3"/>
            <a:endCxn id="4110" idx="1"/>
          </p:cNvCxnSpPr>
          <p:nvPr/>
        </p:nvCxnSpPr>
        <p:spPr>
          <a:xfrm>
            <a:off x="2073655" y="2043633"/>
            <a:ext cx="894688" cy="4083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15" name="Connector: Elbow 4114">
            <a:extLst>
              <a:ext uri="{FF2B5EF4-FFF2-40B4-BE49-F238E27FC236}">
                <a16:creationId xmlns:a16="http://schemas.microsoft.com/office/drawing/2014/main" id="{372D907A-0E2D-A53D-F2CE-276B2DE04F9E}"/>
              </a:ext>
            </a:extLst>
          </p:cNvPr>
          <p:cNvCxnSpPr>
            <a:cxnSpLocks/>
            <a:stCxn id="4097" idx="3"/>
            <a:endCxn id="4110" idx="3"/>
          </p:cNvCxnSpPr>
          <p:nvPr/>
        </p:nvCxnSpPr>
        <p:spPr>
          <a:xfrm flipV="1">
            <a:off x="2073655" y="3064632"/>
            <a:ext cx="894688" cy="1214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18" name="Connector: Elbow 4117">
            <a:extLst>
              <a:ext uri="{FF2B5EF4-FFF2-40B4-BE49-F238E27FC236}">
                <a16:creationId xmlns:a16="http://schemas.microsoft.com/office/drawing/2014/main" id="{3696268C-F703-D8C6-043B-AF98947E3565}"/>
              </a:ext>
            </a:extLst>
          </p:cNvPr>
          <p:cNvCxnSpPr>
            <a:cxnSpLocks/>
            <a:stCxn id="4110" idx="4"/>
            <a:endCxn id="10" idx="1"/>
          </p:cNvCxnSpPr>
          <p:nvPr/>
        </p:nvCxnSpPr>
        <p:spPr>
          <a:xfrm>
            <a:off x="3346322" y="2758308"/>
            <a:ext cx="582764" cy="2802685"/>
          </a:xfrm>
          <a:prstGeom prst="bentConnector3">
            <a:avLst>
              <a:gd name="adj1" fmla="val 223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23" name="Picture 6" descr="Api Logo Images – Browse 5,254 Stock ...">
            <a:extLst>
              <a:ext uri="{FF2B5EF4-FFF2-40B4-BE49-F238E27FC236}">
                <a16:creationId xmlns:a16="http://schemas.microsoft.com/office/drawing/2014/main" id="{3AE6F932-31DE-774F-814F-3F182A5B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16" y="5135478"/>
            <a:ext cx="662497" cy="6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4" name="Straight Arrow Connector 4123">
            <a:extLst>
              <a:ext uri="{FF2B5EF4-FFF2-40B4-BE49-F238E27FC236}">
                <a16:creationId xmlns:a16="http://schemas.microsoft.com/office/drawing/2014/main" id="{1B0882EA-2449-F281-B40D-40B309689206}"/>
              </a:ext>
            </a:extLst>
          </p:cNvPr>
          <p:cNvCxnSpPr>
            <a:cxnSpLocks/>
            <a:stCxn id="4100" idx="3"/>
            <a:endCxn id="4123" idx="1"/>
          </p:cNvCxnSpPr>
          <p:nvPr/>
        </p:nvCxnSpPr>
        <p:spPr>
          <a:xfrm flipV="1">
            <a:off x="2069812" y="5466727"/>
            <a:ext cx="497304" cy="3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27" name="Connector: Elbow 4126">
            <a:extLst>
              <a:ext uri="{FF2B5EF4-FFF2-40B4-BE49-F238E27FC236}">
                <a16:creationId xmlns:a16="http://schemas.microsoft.com/office/drawing/2014/main" id="{9DD0464A-7B8D-D534-F874-08E9155B800C}"/>
              </a:ext>
            </a:extLst>
          </p:cNvPr>
          <p:cNvCxnSpPr>
            <a:cxnSpLocks/>
            <a:stCxn id="4123" idx="3"/>
            <a:endCxn id="10" idx="0"/>
          </p:cNvCxnSpPr>
          <p:nvPr/>
        </p:nvCxnSpPr>
        <p:spPr>
          <a:xfrm flipV="1">
            <a:off x="3229613" y="5362293"/>
            <a:ext cx="1382331" cy="104434"/>
          </a:xfrm>
          <a:prstGeom prst="bentConnector4">
            <a:avLst>
              <a:gd name="adj1" fmla="val 10514"/>
              <a:gd name="adj2" fmla="val 53607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32" name="TextBox 4131">
            <a:extLst>
              <a:ext uri="{FF2B5EF4-FFF2-40B4-BE49-F238E27FC236}">
                <a16:creationId xmlns:a16="http://schemas.microsoft.com/office/drawing/2014/main" id="{81FE2315-5A10-A69D-CF43-E8CEA490A3D7}"/>
              </a:ext>
            </a:extLst>
          </p:cNvPr>
          <p:cNvSpPr txBox="1"/>
          <p:nvPr/>
        </p:nvSpPr>
        <p:spPr>
          <a:xfrm>
            <a:off x="2572316" y="3651680"/>
            <a:ext cx="77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Kafka</a:t>
            </a:r>
          </a:p>
        </p:txBody>
      </p:sp>
      <p:sp>
        <p:nvSpPr>
          <p:cNvPr id="4134" name="Title 1">
            <a:extLst>
              <a:ext uri="{FF2B5EF4-FFF2-40B4-BE49-F238E27FC236}">
                <a16:creationId xmlns:a16="http://schemas.microsoft.com/office/drawing/2014/main" id="{36A37228-AA30-AA7C-8B43-33DB8D4E0BF6}"/>
              </a:ext>
            </a:extLst>
          </p:cNvPr>
          <p:cNvSpPr txBox="1">
            <a:spLocks/>
          </p:cNvSpPr>
          <p:nvPr/>
        </p:nvSpPr>
        <p:spPr>
          <a:xfrm>
            <a:off x="365558" y="836884"/>
            <a:ext cx="8011526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End-to-end Lakehouse solution leveraging Databricks for scalable ingestion, unified governance, Delta pipelines, and </a:t>
            </a:r>
            <a:r>
              <a:rPr lang="en-IN" sz="1600" dirty="0" err="1">
                <a:solidFill>
                  <a:srgbClr val="021C4D"/>
                </a:solidFill>
                <a:latin typeface="+mn-lt"/>
              </a:rPr>
              <a:t>MLflow</a:t>
            </a:r>
            <a:r>
              <a:rPr lang="en-IN" sz="1600" dirty="0">
                <a:solidFill>
                  <a:srgbClr val="021C4D"/>
                </a:solidFill>
                <a:latin typeface="+mn-lt"/>
              </a:rPr>
              <a:t> for predictive insights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FB3B1-8132-3E31-8A90-483C22DD4F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3020-A57C-FCD9-6537-292556F4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: Rounded Corners 4099">
            <a:extLst>
              <a:ext uri="{FF2B5EF4-FFF2-40B4-BE49-F238E27FC236}">
                <a16:creationId xmlns:a16="http://schemas.microsoft.com/office/drawing/2014/main" id="{A53F63DC-9CF4-247D-798A-7A261DE74F75}"/>
              </a:ext>
            </a:extLst>
          </p:cNvPr>
          <p:cNvSpPr/>
          <p:nvPr/>
        </p:nvSpPr>
        <p:spPr>
          <a:xfrm>
            <a:off x="314242" y="4951441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Rectangle: Rounded Corners 4098">
            <a:extLst>
              <a:ext uri="{FF2B5EF4-FFF2-40B4-BE49-F238E27FC236}">
                <a16:creationId xmlns:a16="http://schemas.microsoft.com/office/drawing/2014/main" id="{408F129F-323C-B913-3B98-CE259408361B}"/>
              </a:ext>
            </a:extLst>
          </p:cNvPr>
          <p:cNvSpPr/>
          <p:nvPr/>
        </p:nvSpPr>
        <p:spPr>
          <a:xfrm>
            <a:off x="321600" y="3809192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Rectangle: Rounded Corners 4096">
            <a:extLst>
              <a:ext uri="{FF2B5EF4-FFF2-40B4-BE49-F238E27FC236}">
                <a16:creationId xmlns:a16="http://schemas.microsoft.com/office/drawing/2014/main" id="{CF9F8E79-3E62-A2E1-D9A1-EA9D9365843A}"/>
              </a:ext>
            </a:extLst>
          </p:cNvPr>
          <p:cNvSpPr/>
          <p:nvPr/>
        </p:nvSpPr>
        <p:spPr>
          <a:xfrm>
            <a:off x="318085" y="2666943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082FFA8F-8A38-17FC-A795-D777CD7B706B}"/>
              </a:ext>
            </a:extLst>
          </p:cNvPr>
          <p:cNvSpPr/>
          <p:nvPr/>
        </p:nvSpPr>
        <p:spPr>
          <a:xfrm>
            <a:off x="318085" y="1524494"/>
            <a:ext cx="1755570" cy="10382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C966F459-7202-3FA4-E6EC-23694A509581}"/>
              </a:ext>
            </a:extLst>
          </p:cNvPr>
          <p:cNvCxnSpPr/>
          <p:nvPr/>
        </p:nvCxnSpPr>
        <p:spPr>
          <a:xfrm>
            <a:off x="3625328" y="1244811"/>
            <a:ext cx="0" cy="52604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Graphic 1026" descr="Loan outline">
            <a:extLst>
              <a:ext uri="{FF2B5EF4-FFF2-40B4-BE49-F238E27FC236}">
                <a16:creationId xmlns:a16="http://schemas.microsoft.com/office/drawing/2014/main" id="{04688D58-3465-4178-610E-953615444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71" y="1533674"/>
            <a:ext cx="742912" cy="742912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FA0B4B07-1D37-671F-D66A-F5D2BE080D1F}"/>
              </a:ext>
            </a:extLst>
          </p:cNvPr>
          <p:cNvSpPr txBox="1"/>
          <p:nvPr/>
        </p:nvSpPr>
        <p:spPr>
          <a:xfrm>
            <a:off x="397491" y="2184944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Loan Application</a:t>
            </a:r>
          </a:p>
        </p:txBody>
      </p:sp>
      <p:pic>
        <p:nvPicPr>
          <p:cNvPr id="1029" name="Graphic 1028" descr="Target Audience outline">
            <a:extLst>
              <a:ext uri="{FF2B5EF4-FFF2-40B4-BE49-F238E27FC236}">
                <a16:creationId xmlns:a16="http://schemas.microsoft.com/office/drawing/2014/main" id="{6F1AC1ED-1E01-E1C6-EC62-64678E4AB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8236" y="2704615"/>
            <a:ext cx="742912" cy="742912"/>
          </a:xfrm>
          <a:prstGeom prst="rect">
            <a:avLst/>
          </a:pr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D2C3788A-09F3-8BDA-9826-A7DCAB2637EE}"/>
              </a:ext>
            </a:extLst>
          </p:cNvPr>
          <p:cNvSpPr txBox="1"/>
          <p:nvPr/>
        </p:nvSpPr>
        <p:spPr>
          <a:xfrm>
            <a:off x="358771" y="3334913"/>
            <a:ext cx="1681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 Profile</a:t>
            </a:r>
          </a:p>
        </p:txBody>
      </p:sp>
      <p:pic>
        <p:nvPicPr>
          <p:cNvPr id="1031" name="Graphic 1030" descr="Transfer outline">
            <a:extLst>
              <a:ext uri="{FF2B5EF4-FFF2-40B4-BE49-F238E27FC236}">
                <a16:creationId xmlns:a16="http://schemas.microsoft.com/office/drawing/2014/main" id="{FE161BF7-55C3-3840-FBC2-32B7504AA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0471" y="3798498"/>
            <a:ext cx="742912" cy="742912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1A2A2F27-0734-9ADF-C8EA-1E113FF62FE7}"/>
              </a:ext>
            </a:extLst>
          </p:cNvPr>
          <p:cNvSpPr txBox="1"/>
          <p:nvPr/>
        </p:nvSpPr>
        <p:spPr>
          <a:xfrm>
            <a:off x="531146" y="4465410"/>
            <a:ext cx="1317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Transactions</a:t>
            </a:r>
          </a:p>
        </p:txBody>
      </p:sp>
      <p:pic>
        <p:nvPicPr>
          <p:cNvPr id="1033" name="Graphic 1032" descr="Rating Star with solid fill">
            <a:extLst>
              <a:ext uri="{FF2B5EF4-FFF2-40B4-BE49-F238E27FC236}">
                <a16:creationId xmlns:a16="http://schemas.microsoft.com/office/drawing/2014/main" id="{1CB3A019-6519-E806-EE02-BADDA8198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0471" y="4912325"/>
            <a:ext cx="742912" cy="742912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4458C94D-DAB1-BA27-D31F-DE63E84A7115}"/>
              </a:ext>
            </a:extLst>
          </p:cNvPr>
          <p:cNvSpPr txBox="1"/>
          <p:nvPr/>
        </p:nvSpPr>
        <p:spPr>
          <a:xfrm>
            <a:off x="529277" y="5618353"/>
            <a:ext cx="138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Credit Scores</a:t>
            </a:r>
          </a:p>
        </p:txBody>
      </p:sp>
      <p:pic>
        <p:nvPicPr>
          <p:cNvPr id="4098" name="Picture 2" descr="Apache Kafka Logo | SVG | Real Company ...">
            <a:extLst>
              <a:ext uri="{FF2B5EF4-FFF2-40B4-BE49-F238E27FC236}">
                <a16:creationId xmlns:a16="http://schemas.microsoft.com/office/drawing/2014/main" id="{3E99E1AB-309C-67CA-87FF-2BA61E3D6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7" t="14944" r="29296" b="13733"/>
          <a:stretch/>
        </p:blipFill>
        <p:spPr bwMode="auto">
          <a:xfrm>
            <a:off x="2670869" y="3863747"/>
            <a:ext cx="631187" cy="9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65489A39-859A-D79F-57B4-56BD3B93C47A}"/>
              </a:ext>
            </a:extLst>
          </p:cNvPr>
          <p:cNvCxnSpPr>
            <a:cxnSpLocks/>
          </p:cNvCxnSpPr>
          <p:nvPr/>
        </p:nvCxnSpPr>
        <p:spPr>
          <a:xfrm>
            <a:off x="2040000" y="4328330"/>
            <a:ext cx="5936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0" name="Flowchart: Magnetic Disk 4109">
            <a:extLst>
              <a:ext uri="{FF2B5EF4-FFF2-40B4-BE49-F238E27FC236}">
                <a16:creationId xmlns:a16="http://schemas.microsoft.com/office/drawing/2014/main" id="{830542FC-E01C-5F6D-956A-6F1CCFB20F29}"/>
              </a:ext>
            </a:extLst>
          </p:cNvPr>
          <p:cNvSpPr/>
          <p:nvPr/>
        </p:nvSpPr>
        <p:spPr>
          <a:xfrm>
            <a:off x="2590363" y="2451984"/>
            <a:ext cx="755959" cy="61264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Azure SQL</a:t>
            </a:r>
          </a:p>
        </p:txBody>
      </p:sp>
      <p:cxnSp>
        <p:nvCxnSpPr>
          <p:cNvPr id="4112" name="Connector: Elbow 4111">
            <a:extLst>
              <a:ext uri="{FF2B5EF4-FFF2-40B4-BE49-F238E27FC236}">
                <a16:creationId xmlns:a16="http://schemas.microsoft.com/office/drawing/2014/main" id="{CFE5C036-7E7C-89EF-82CE-8A2567654C04}"/>
              </a:ext>
            </a:extLst>
          </p:cNvPr>
          <p:cNvCxnSpPr>
            <a:cxnSpLocks/>
            <a:stCxn id="1055" idx="3"/>
            <a:endCxn id="4110" idx="1"/>
          </p:cNvCxnSpPr>
          <p:nvPr/>
        </p:nvCxnSpPr>
        <p:spPr>
          <a:xfrm>
            <a:off x="2073655" y="2043633"/>
            <a:ext cx="894688" cy="4083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15" name="Connector: Elbow 4114">
            <a:extLst>
              <a:ext uri="{FF2B5EF4-FFF2-40B4-BE49-F238E27FC236}">
                <a16:creationId xmlns:a16="http://schemas.microsoft.com/office/drawing/2014/main" id="{3A70A0B4-6C7B-E9EA-31F4-FA447FC5A978}"/>
              </a:ext>
            </a:extLst>
          </p:cNvPr>
          <p:cNvCxnSpPr>
            <a:cxnSpLocks/>
            <a:stCxn id="4097" idx="3"/>
            <a:endCxn id="4110" idx="3"/>
          </p:cNvCxnSpPr>
          <p:nvPr/>
        </p:nvCxnSpPr>
        <p:spPr>
          <a:xfrm flipV="1">
            <a:off x="2073655" y="3064632"/>
            <a:ext cx="894688" cy="1214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23" name="Picture 6" descr="Api Logo Images – Browse 5,254 Stock ...">
            <a:extLst>
              <a:ext uri="{FF2B5EF4-FFF2-40B4-BE49-F238E27FC236}">
                <a16:creationId xmlns:a16="http://schemas.microsoft.com/office/drawing/2014/main" id="{2D98078A-3A4E-75B2-6936-629E882C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16" y="5135478"/>
            <a:ext cx="662497" cy="6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4" name="Straight Arrow Connector 4123">
            <a:extLst>
              <a:ext uri="{FF2B5EF4-FFF2-40B4-BE49-F238E27FC236}">
                <a16:creationId xmlns:a16="http://schemas.microsoft.com/office/drawing/2014/main" id="{E63BEF9C-F260-AC4C-ADCC-A7B5FAA27E7F}"/>
              </a:ext>
            </a:extLst>
          </p:cNvPr>
          <p:cNvCxnSpPr>
            <a:cxnSpLocks/>
            <a:stCxn id="4100" idx="3"/>
            <a:endCxn id="4123" idx="1"/>
          </p:cNvCxnSpPr>
          <p:nvPr/>
        </p:nvCxnSpPr>
        <p:spPr>
          <a:xfrm flipV="1">
            <a:off x="2069812" y="5466727"/>
            <a:ext cx="497304" cy="3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31" name="TextBox 4130">
            <a:extLst>
              <a:ext uri="{FF2B5EF4-FFF2-40B4-BE49-F238E27FC236}">
                <a16:creationId xmlns:a16="http://schemas.microsoft.com/office/drawing/2014/main" id="{83CC552F-426F-7128-B84B-20DCB7904BA1}"/>
              </a:ext>
            </a:extLst>
          </p:cNvPr>
          <p:cNvSpPr txBox="1"/>
          <p:nvPr/>
        </p:nvSpPr>
        <p:spPr>
          <a:xfrm>
            <a:off x="1292060" y="623579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1E3E3-F40C-C540-D3F9-A4E387BAE5C4}"/>
              </a:ext>
            </a:extLst>
          </p:cNvPr>
          <p:cNvSpPr/>
          <p:nvPr/>
        </p:nvSpPr>
        <p:spPr>
          <a:xfrm>
            <a:off x="3937299" y="2276586"/>
            <a:ext cx="1490959" cy="39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  <a:r>
              <a:rPr lang="en-US" dirty="0" err="1"/>
              <a:t>loan_app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424929-5653-0578-6C96-0C7A9A8815E1}"/>
              </a:ext>
            </a:extLst>
          </p:cNvPr>
          <p:cNvSpPr/>
          <p:nvPr/>
        </p:nvSpPr>
        <p:spPr>
          <a:xfrm>
            <a:off x="3932526" y="2880892"/>
            <a:ext cx="1495733" cy="39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/customers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49C09-6DC4-AC5A-42B7-3B8A9E88B767}"/>
              </a:ext>
            </a:extLst>
          </p:cNvPr>
          <p:cNvSpPr/>
          <p:nvPr/>
        </p:nvSpPr>
        <p:spPr>
          <a:xfrm>
            <a:off x="3948601" y="4075053"/>
            <a:ext cx="1495733" cy="39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  <a:r>
              <a:rPr lang="en-IN" dirty="0"/>
              <a:t>transactions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0BD72-A997-4F16-9764-BDB6A82A4A3F}"/>
              </a:ext>
            </a:extLst>
          </p:cNvPr>
          <p:cNvSpPr/>
          <p:nvPr/>
        </p:nvSpPr>
        <p:spPr>
          <a:xfrm>
            <a:off x="3948601" y="5227996"/>
            <a:ext cx="1495733" cy="39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  <a:r>
              <a:rPr lang="en-US" dirty="0" err="1"/>
              <a:t>credit_score</a:t>
            </a:r>
            <a:endParaRPr lang="en-US" dirty="0"/>
          </a:p>
        </p:txBody>
      </p:sp>
      <p:sp>
        <p:nvSpPr>
          <p:cNvPr id="20" name="Rectangle: Single Corner Rounded 19">
            <a:extLst>
              <a:ext uri="{FF2B5EF4-FFF2-40B4-BE49-F238E27FC236}">
                <a16:creationId xmlns:a16="http://schemas.microsoft.com/office/drawing/2014/main" id="{E34FD576-3456-D6C5-B8E1-29534C37629F}"/>
              </a:ext>
            </a:extLst>
          </p:cNvPr>
          <p:cNvSpPr/>
          <p:nvPr/>
        </p:nvSpPr>
        <p:spPr>
          <a:xfrm>
            <a:off x="5862919" y="2276586"/>
            <a:ext cx="1490959" cy="390357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bronze_loan</a:t>
            </a:r>
            <a:r>
              <a:rPr lang="en-IN" sz="1400" err="1"/>
              <a:t>_</a:t>
            </a:r>
            <a:r>
              <a:rPr lang="en-IN" sz="1400"/>
              <a:t>applications</a:t>
            </a:r>
            <a:endParaRPr lang="en-US" sz="1400" dirty="0"/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47815245-20E5-3CE6-83CF-23DD92D6E70B}"/>
              </a:ext>
            </a:extLst>
          </p:cNvPr>
          <p:cNvSpPr/>
          <p:nvPr/>
        </p:nvSpPr>
        <p:spPr>
          <a:xfrm>
            <a:off x="5862919" y="2880891"/>
            <a:ext cx="1495727" cy="390357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bronze_customer_profiles</a:t>
            </a:r>
            <a:endParaRPr lang="en-US" sz="1400" dirty="0"/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5FBE7DF6-D1D7-F6EA-D4AA-AA90B6839622}"/>
              </a:ext>
            </a:extLst>
          </p:cNvPr>
          <p:cNvSpPr/>
          <p:nvPr/>
        </p:nvSpPr>
        <p:spPr>
          <a:xfrm>
            <a:off x="5862920" y="4075053"/>
            <a:ext cx="1495730" cy="390357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bronze</a:t>
            </a:r>
            <a:r>
              <a:rPr lang="en-IN" sz="1400" err="1"/>
              <a:t>_</a:t>
            </a:r>
            <a:r>
              <a:rPr lang="en-IN" sz="1400"/>
              <a:t>transactions</a:t>
            </a:r>
            <a:endParaRPr lang="en-US" sz="1400" dirty="0"/>
          </a:p>
        </p:txBody>
      </p:sp>
      <p:sp>
        <p:nvSpPr>
          <p:cNvPr id="4096" name="Rectangle: Single Corner Rounded 4095">
            <a:extLst>
              <a:ext uri="{FF2B5EF4-FFF2-40B4-BE49-F238E27FC236}">
                <a16:creationId xmlns:a16="http://schemas.microsoft.com/office/drawing/2014/main" id="{F2B8E486-16F7-C0A9-F90A-652E0A234723}"/>
              </a:ext>
            </a:extLst>
          </p:cNvPr>
          <p:cNvSpPr/>
          <p:nvPr/>
        </p:nvSpPr>
        <p:spPr>
          <a:xfrm>
            <a:off x="5862919" y="5226137"/>
            <a:ext cx="1495731" cy="390357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br_credit_score</a:t>
            </a:r>
            <a:endParaRPr lang="en-US" sz="1400" dirty="0"/>
          </a:p>
        </p:txBody>
      </p:sp>
      <p:cxnSp>
        <p:nvCxnSpPr>
          <p:cNvPr id="4101" name="Straight Connector 4100">
            <a:extLst>
              <a:ext uri="{FF2B5EF4-FFF2-40B4-BE49-F238E27FC236}">
                <a16:creationId xmlns:a16="http://schemas.microsoft.com/office/drawing/2014/main" id="{10EB874B-C9C3-9877-7556-38B69DCCF7CD}"/>
              </a:ext>
            </a:extLst>
          </p:cNvPr>
          <p:cNvCxnSpPr/>
          <p:nvPr/>
        </p:nvCxnSpPr>
        <p:spPr>
          <a:xfrm>
            <a:off x="5649559" y="1244811"/>
            <a:ext cx="0" cy="52604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2" name="Straight Connector 4101">
            <a:extLst>
              <a:ext uri="{FF2B5EF4-FFF2-40B4-BE49-F238E27FC236}">
                <a16:creationId xmlns:a16="http://schemas.microsoft.com/office/drawing/2014/main" id="{AA33CB39-0F6E-8D37-726C-5D304FFE9822}"/>
              </a:ext>
            </a:extLst>
          </p:cNvPr>
          <p:cNvCxnSpPr/>
          <p:nvPr/>
        </p:nvCxnSpPr>
        <p:spPr>
          <a:xfrm>
            <a:off x="7587728" y="1244811"/>
            <a:ext cx="0" cy="52604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E2245525-EA26-2197-308D-981D2DB36F3B}"/>
              </a:ext>
            </a:extLst>
          </p:cNvPr>
          <p:cNvCxnSpPr/>
          <p:nvPr/>
        </p:nvCxnSpPr>
        <p:spPr>
          <a:xfrm>
            <a:off x="9676504" y="1259814"/>
            <a:ext cx="0" cy="52604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Rectangle: Single Corner Rounded 4112">
            <a:extLst>
              <a:ext uri="{FF2B5EF4-FFF2-40B4-BE49-F238E27FC236}">
                <a16:creationId xmlns:a16="http://schemas.microsoft.com/office/drawing/2014/main" id="{A8D78BFA-9462-02D8-2144-FD3653D68165}"/>
              </a:ext>
            </a:extLst>
          </p:cNvPr>
          <p:cNvSpPr/>
          <p:nvPr/>
        </p:nvSpPr>
        <p:spPr>
          <a:xfrm>
            <a:off x="10019868" y="4706625"/>
            <a:ext cx="1850531" cy="587817"/>
          </a:xfrm>
          <a:prstGeom prst="round1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gold_customer_risk_training_dataset</a:t>
            </a:r>
            <a:endParaRPr lang="en-US" sz="1400" dirty="0"/>
          </a:p>
        </p:txBody>
      </p:sp>
      <p:sp>
        <p:nvSpPr>
          <p:cNvPr id="4114" name="Rectangle: Single Corner Rounded 4113">
            <a:extLst>
              <a:ext uri="{FF2B5EF4-FFF2-40B4-BE49-F238E27FC236}">
                <a16:creationId xmlns:a16="http://schemas.microsoft.com/office/drawing/2014/main" id="{947160DB-C859-8E3F-BD80-A2F0B5CED00F}"/>
              </a:ext>
            </a:extLst>
          </p:cNvPr>
          <p:cNvSpPr/>
          <p:nvPr/>
        </p:nvSpPr>
        <p:spPr>
          <a:xfrm>
            <a:off x="10027404" y="3076070"/>
            <a:ext cx="1850530" cy="587817"/>
          </a:xfrm>
          <a:prstGeom prst="round1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gold_customer_clv_segment</a:t>
            </a:r>
            <a:endParaRPr lang="en-US" sz="1400" dirty="0"/>
          </a:p>
        </p:txBody>
      </p:sp>
      <p:sp>
        <p:nvSpPr>
          <p:cNvPr id="4116" name="Rectangle: Single Corner Rounded 4115">
            <a:extLst>
              <a:ext uri="{FF2B5EF4-FFF2-40B4-BE49-F238E27FC236}">
                <a16:creationId xmlns:a16="http://schemas.microsoft.com/office/drawing/2014/main" id="{B12E6633-76C3-551C-B8F0-63B62AC4FA0B}"/>
              </a:ext>
            </a:extLst>
          </p:cNvPr>
          <p:cNvSpPr/>
          <p:nvPr/>
        </p:nvSpPr>
        <p:spPr>
          <a:xfrm>
            <a:off x="10019868" y="3853813"/>
            <a:ext cx="1842996" cy="587817"/>
          </a:xfrm>
          <a:prstGeom prst="round1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gold_customer_risk_predictions</a:t>
            </a:r>
            <a:endParaRPr lang="en-US" sz="1400" dirty="0"/>
          </a:p>
        </p:txBody>
      </p:sp>
      <p:sp>
        <p:nvSpPr>
          <p:cNvPr id="4117" name="Rectangle: Single Corner Rounded 4116">
            <a:extLst>
              <a:ext uri="{FF2B5EF4-FFF2-40B4-BE49-F238E27FC236}">
                <a16:creationId xmlns:a16="http://schemas.microsoft.com/office/drawing/2014/main" id="{B06730C3-25F8-17B3-C977-9E62FA0D071D}"/>
              </a:ext>
            </a:extLst>
          </p:cNvPr>
          <p:cNvSpPr/>
          <p:nvPr/>
        </p:nvSpPr>
        <p:spPr>
          <a:xfrm>
            <a:off x="7738335" y="4597735"/>
            <a:ext cx="1745401" cy="390357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silver_ml_dataset</a:t>
            </a:r>
            <a:endParaRPr lang="en-US" sz="1400" dirty="0"/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948765B9-4C2B-DDCC-23FC-595116073482}"/>
              </a:ext>
            </a:extLst>
          </p:cNvPr>
          <p:cNvSpPr txBox="1"/>
          <p:nvPr/>
        </p:nvSpPr>
        <p:spPr>
          <a:xfrm>
            <a:off x="5871219" y="1387865"/>
            <a:ext cx="152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Bronze Layer</a:t>
            </a:r>
          </a:p>
        </p:txBody>
      </p:sp>
      <p:sp>
        <p:nvSpPr>
          <p:cNvPr id="4120" name="TextBox 4119">
            <a:extLst>
              <a:ext uri="{FF2B5EF4-FFF2-40B4-BE49-F238E27FC236}">
                <a16:creationId xmlns:a16="http://schemas.microsoft.com/office/drawing/2014/main" id="{F2529E14-2BBD-3947-8438-1C846ED95A80}"/>
              </a:ext>
            </a:extLst>
          </p:cNvPr>
          <p:cNvSpPr txBox="1"/>
          <p:nvPr/>
        </p:nvSpPr>
        <p:spPr>
          <a:xfrm>
            <a:off x="7594557" y="1387865"/>
            <a:ext cx="208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Silver Layer</a:t>
            </a:r>
          </a:p>
        </p:txBody>
      </p:sp>
      <p:sp>
        <p:nvSpPr>
          <p:cNvPr id="4121" name="TextBox 4120">
            <a:extLst>
              <a:ext uri="{FF2B5EF4-FFF2-40B4-BE49-F238E27FC236}">
                <a16:creationId xmlns:a16="http://schemas.microsoft.com/office/drawing/2014/main" id="{1F0F2551-6F98-FA7F-BA96-27994EB45F77}"/>
              </a:ext>
            </a:extLst>
          </p:cNvPr>
          <p:cNvSpPr txBox="1"/>
          <p:nvPr/>
        </p:nvSpPr>
        <p:spPr>
          <a:xfrm>
            <a:off x="9683332" y="1387865"/>
            <a:ext cx="208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Gold Layer</a:t>
            </a:r>
          </a:p>
        </p:txBody>
      </p:sp>
      <p:cxnSp>
        <p:nvCxnSpPr>
          <p:cNvPr id="4122" name="Connector: Elbow 4121">
            <a:extLst>
              <a:ext uri="{FF2B5EF4-FFF2-40B4-BE49-F238E27FC236}">
                <a16:creationId xmlns:a16="http://schemas.microsoft.com/office/drawing/2014/main" id="{F330D468-1FE0-779F-CFAD-DD30F1BF9EC4}"/>
              </a:ext>
            </a:extLst>
          </p:cNvPr>
          <p:cNvCxnSpPr>
            <a:cxnSpLocks/>
            <a:stCxn id="4110" idx="4"/>
            <a:endCxn id="5" idx="1"/>
          </p:cNvCxnSpPr>
          <p:nvPr/>
        </p:nvCxnSpPr>
        <p:spPr>
          <a:xfrm flipV="1">
            <a:off x="3346322" y="2471765"/>
            <a:ext cx="590977" cy="286543"/>
          </a:xfrm>
          <a:prstGeom prst="bentConnector3">
            <a:avLst>
              <a:gd name="adj1" fmla="val 2997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3" name="Connector: Elbow 4132">
            <a:extLst>
              <a:ext uri="{FF2B5EF4-FFF2-40B4-BE49-F238E27FC236}">
                <a16:creationId xmlns:a16="http://schemas.microsoft.com/office/drawing/2014/main" id="{E2028EBB-0CE7-3A3C-FB62-43BB79936181}"/>
              </a:ext>
            </a:extLst>
          </p:cNvPr>
          <p:cNvCxnSpPr>
            <a:cxnSpLocks/>
            <a:stCxn id="4110" idx="4"/>
            <a:endCxn id="6" idx="1"/>
          </p:cNvCxnSpPr>
          <p:nvPr/>
        </p:nvCxnSpPr>
        <p:spPr>
          <a:xfrm>
            <a:off x="3346322" y="2758308"/>
            <a:ext cx="586204" cy="317763"/>
          </a:xfrm>
          <a:prstGeom prst="bentConnector3">
            <a:avLst>
              <a:gd name="adj1" fmla="val 3164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7" name="Connector: Elbow 4136">
            <a:extLst>
              <a:ext uri="{FF2B5EF4-FFF2-40B4-BE49-F238E27FC236}">
                <a16:creationId xmlns:a16="http://schemas.microsoft.com/office/drawing/2014/main" id="{9189EFA8-2765-E295-E08A-77FCB3C61E9F}"/>
              </a:ext>
            </a:extLst>
          </p:cNvPr>
          <p:cNvCxnSpPr>
            <a:cxnSpLocks/>
            <a:stCxn id="4098" idx="3"/>
            <a:endCxn id="15" idx="1"/>
          </p:cNvCxnSpPr>
          <p:nvPr/>
        </p:nvCxnSpPr>
        <p:spPr>
          <a:xfrm flipV="1">
            <a:off x="3302056" y="4270232"/>
            <a:ext cx="646545" cy="58099"/>
          </a:xfrm>
          <a:prstGeom prst="bentConnector3">
            <a:avLst>
              <a:gd name="adj1" fmla="val 3003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41" name="Connector: Elbow 4140">
            <a:extLst>
              <a:ext uri="{FF2B5EF4-FFF2-40B4-BE49-F238E27FC236}">
                <a16:creationId xmlns:a16="http://schemas.microsoft.com/office/drawing/2014/main" id="{E32E9883-77CA-AF1D-8260-20181FC4338D}"/>
              </a:ext>
            </a:extLst>
          </p:cNvPr>
          <p:cNvCxnSpPr>
            <a:cxnSpLocks/>
            <a:stCxn id="4123" idx="3"/>
            <a:endCxn id="17" idx="1"/>
          </p:cNvCxnSpPr>
          <p:nvPr/>
        </p:nvCxnSpPr>
        <p:spPr>
          <a:xfrm flipV="1">
            <a:off x="3229613" y="5423175"/>
            <a:ext cx="718988" cy="43552"/>
          </a:xfrm>
          <a:prstGeom prst="bentConnector3">
            <a:avLst>
              <a:gd name="adj1" fmla="val 38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45" name="Connector: Elbow 4144">
            <a:extLst>
              <a:ext uri="{FF2B5EF4-FFF2-40B4-BE49-F238E27FC236}">
                <a16:creationId xmlns:a16="http://schemas.microsoft.com/office/drawing/2014/main" id="{6181EBA7-1D87-A32C-CDC2-609BDC995B52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5428258" y="2471765"/>
            <a:ext cx="43466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1" name="Connector: Elbow 4150">
            <a:extLst>
              <a:ext uri="{FF2B5EF4-FFF2-40B4-BE49-F238E27FC236}">
                <a16:creationId xmlns:a16="http://schemas.microsoft.com/office/drawing/2014/main" id="{DE1E2407-C97A-9CBA-0326-6A544CF8C5CD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5428259" y="3076070"/>
            <a:ext cx="43466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4" name="Connector: Elbow 4153">
            <a:extLst>
              <a:ext uri="{FF2B5EF4-FFF2-40B4-BE49-F238E27FC236}">
                <a16:creationId xmlns:a16="http://schemas.microsoft.com/office/drawing/2014/main" id="{726FADD3-E2A5-800A-7277-2E65C5916A21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5444334" y="4270232"/>
            <a:ext cx="41858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9" name="Connector: Elbow 4158">
            <a:extLst>
              <a:ext uri="{FF2B5EF4-FFF2-40B4-BE49-F238E27FC236}">
                <a16:creationId xmlns:a16="http://schemas.microsoft.com/office/drawing/2014/main" id="{AACF1ED1-3E50-1166-F151-6975EBD70B36}"/>
              </a:ext>
            </a:extLst>
          </p:cNvPr>
          <p:cNvCxnSpPr>
            <a:cxnSpLocks/>
            <a:stCxn id="17" idx="3"/>
            <a:endCxn id="4096" idx="1"/>
          </p:cNvCxnSpPr>
          <p:nvPr/>
        </p:nvCxnSpPr>
        <p:spPr>
          <a:xfrm flipV="1">
            <a:off x="5444334" y="5421316"/>
            <a:ext cx="418585" cy="1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85" name="TextBox 4184">
            <a:extLst>
              <a:ext uri="{FF2B5EF4-FFF2-40B4-BE49-F238E27FC236}">
                <a16:creationId xmlns:a16="http://schemas.microsoft.com/office/drawing/2014/main" id="{0BAD41F5-6D1B-0610-D34C-ECFE4D16C3BB}"/>
              </a:ext>
            </a:extLst>
          </p:cNvPr>
          <p:cNvSpPr txBox="1"/>
          <p:nvPr/>
        </p:nvSpPr>
        <p:spPr>
          <a:xfrm>
            <a:off x="3983287" y="1299836"/>
            <a:ext cx="156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Zone - Directory</a:t>
            </a:r>
          </a:p>
        </p:txBody>
      </p:sp>
      <p:sp>
        <p:nvSpPr>
          <p:cNvPr id="4188" name="Title 1">
            <a:extLst>
              <a:ext uri="{FF2B5EF4-FFF2-40B4-BE49-F238E27FC236}">
                <a16:creationId xmlns:a16="http://schemas.microsoft.com/office/drawing/2014/main" id="{B946CFB9-5DB9-EDD8-4DD3-63D29D68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55061"/>
            <a:ext cx="8143741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Delta Lakehouse Modelling</a:t>
            </a:r>
          </a:p>
        </p:txBody>
      </p:sp>
      <p:sp>
        <p:nvSpPr>
          <p:cNvPr id="4189" name="Title 1">
            <a:extLst>
              <a:ext uri="{FF2B5EF4-FFF2-40B4-BE49-F238E27FC236}">
                <a16:creationId xmlns:a16="http://schemas.microsoft.com/office/drawing/2014/main" id="{D8956A9D-C71A-506C-0105-E05414674892}"/>
              </a:ext>
            </a:extLst>
          </p:cNvPr>
          <p:cNvSpPr txBox="1">
            <a:spLocks/>
          </p:cNvSpPr>
          <p:nvPr/>
        </p:nvSpPr>
        <p:spPr>
          <a:xfrm>
            <a:off x="365558" y="728731"/>
            <a:ext cx="8001694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Structured Customer 360 data across Bronze, Silver, and Gold layers using Delta Live Tables, with support for time-travel, quality checks, and ML-ready features.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sp>
        <p:nvSpPr>
          <p:cNvPr id="4196" name="Rectangle: Single Corner Rounded 4195">
            <a:extLst>
              <a:ext uri="{FF2B5EF4-FFF2-40B4-BE49-F238E27FC236}">
                <a16:creationId xmlns:a16="http://schemas.microsoft.com/office/drawing/2014/main" id="{FBFCFED9-9F2B-29CE-24EF-C4C1BD856317}"/>
              </a:ext>
            </a:extLst>
          </p:cNvPr>
          <p:cNvSpPr/>
          <p:nvPr/>
        </p:nvSpPr>
        <p:spPr>
          <a:xfrm>
            <a:off x="7743766" y="2880891"/>
            <a:ext cx="1745401" cy="390357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silver_customer_profiles</a:t>
            </a:r>
            <a:endParaRPr lang="en-US" sz="1400" dirty="0"/>
          </a:p>
        </p:txBody>
      </p:sp>
      <p:sp>
        <p:nvSpPr>
          <p:cNvPr id="4198" name="Rectangle: Single Corner Rounded 4197">
            <a:extLst>
              <a:ext uri="{FF2B5EF4-FFF2-40B4-BE49-F238E27FC236}">
                <a16:creationId xmlns:a16="http://schemas.microsoft.com/office/drawing/2014/main" id="{CD7D38AE-D520-9D28-298D-41B7D192ECAA}"/>
              </a:ext>
            </a:extLst>
          </p:cNvPr>
          <p:cNvSpPr/>
          <p:nvPr/>
        </p:nvSpPr>
        <p:spPr>
          <a:xfrm>
            <a:off x="7741485" y="4075053"/>
            <a:ext cx="1745401" cy="390357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silver_transactions</a:t>
            </a:r>
            <a:endParaRPr lang="en-US" sz="1400" dirty="0"/>
          </a:p>
        </p:txBody>
      </p:sp>
      <p:sp>
        <p:nvSpPr>
          <p:cNvPr id="4199" name="Rectangle: Single Corner Rounded 4198">
            <a:extLst>
              <a:ext uri="{FF2B5EF4-FFF2-40B4-BE49-F238E27FC236}">
                <a16:creationId xmlns:a16="http://schemas.microsoft.com/office/drawing/2014/main" id="{0B2E461B-5A6C-42A4-D619-415036694CC3}"/>
              </a:ext>
            </a:extLst>
          </p:cNvPr>
          <p:cNvSpPr/>
          <p:nvPr/>
        </p:nvSpPr>
        <p:spPr>
          <a:xfrm>
            <a:off x="7743765" y="2314258"/>
            <a:ext cx="1745401" cy="390357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silver_loan_applications</a:t>
            </a:r>
            <a:endParaRPr lang="en-US" sz="1400" dirty="0"/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43421DDA-48AA-D70C-E813-739C0AFD8B2A}"/>
              </a:ext>
            </a:extLst>
          </p:cNvPr>
          <p:cNvSpPr/>
          <p:nvPr/>
        </p:nvSpPr>
        <p:spPr>
          <a:xfrm>
            <a:off x="7741485" y="5198747"/>
            <a:ext cx="1745401" cy="390357"/>
          </a:xfrm>
          <a:prstGeom prst="round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err="1"/>
              <a:t>silver_credit_score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2676E-25E8-15C2-39FE-3CB69D508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593" y="441837"/>
            <a:ext cx="2094271" cy="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8E1A-1CF2-DC33-5AF3-9AD58711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Title 1">
            <a:extLst>
              <a:ext uri="{FF2B5EF4-FFF2-40B4-BE49-F238E27FC236}">
                <a16:creationId xmlns:a16="http://schemas.microsoft.com/office/drawing/2014/main" id="{284F973D-1B1D-1D5C-3E0C-6CCD07D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7691457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Lakehouse Setup</a:t>
            </a:r>
          </a:p>
        </p:txBody>
      </p:sp>
      <p:sp>
        <p:nvSpPr>
          <p:cNvPr id="4189" name="Title 1">
            <a:extLst>
              <a:ext uri="{FF2B5EF4-FFF2-40B4-BE49-F238E27FC236}">
                <a16:creationId xmlns:a16="http://schemas.microsoft.com/office/drawing/2014/main" id="{0F834941-15A4-2E58-86E6-296905B330C7}"/>
              </a:ext>
            </a:extLst>
          </p:cNvPr>
          <p:cNvSpPr txBox="1">
            <a:spLocks/>
          </p:cNvSpPr>
          <p:nvPr/>
        </p:nvSpPr>
        <p:spPr>
          <a:xfrm>
            <a:off x="365557" y="836884"/>
            <a:ext cx="8080353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Unified governance and scalable storage with Delta Lake, Unity Catalog, and Databricks Workflows across Bronze, Silver, and Gold layers.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C6F0507-0A71-C3E1-F205-EE130C2BB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798839"/>
              </p:ext>
            </p:extLst>
          </p:nvPr>
        </p:nvGraphicFramePr>
        <p:xfrm>
          <a:off x="484093" y="1495312"/>
          <a:ext cx="11342349" cy="806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FC9D388-07D6-A1D7-6770-D82423E2C3E2}"/>
              </a:ext>
            </a:extLst>
          </p:cNvPr>
          <p:cNvSpPr/>
          <p:nvPr/>
        </p:nvSpPr>
        <p:spPr>
          <a:xfrm>
            <a:off x="2689412" y="2398955"/>
            <a:ext cx="2076226" cy="2431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Storage Account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Storage Container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Setup Storage Access Connector for Databricks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BA13D-F194-66E3-3ABE-9976A98C8833}"/>
              </a:ext>
            </a:extLst>
          </p:cNvPr>
          <p:cNvSpPr/>
          <p:nvPr/>
        </p:nvSpPr>
        <p:spPr>
          <a:xfrm>
            <a:off x="4927002" y="2398955"/>
            <a:ext cx="2076227" cy="2431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2"/>
                </a:solidFill>
              </a:rPr>
              <a:t>Pre-Requisite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Databricks premium workspace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Path to storage container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Resource ID of Databricks connector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5F5794-5F79-5E63-9E7F-444B2DAD439E}"/>
              </a:ext>
            </a:extLst>
          </p:cNvPr>
          <p:cNvSpPr/>
          <p:nvPr/>
        </p:nvSpPr>
        <p:spPr>
          <a:xfrm>
            <a:off x="7164593" y="2398955"/>
            <a:ext cx="2076226" cy="2431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catalog for managed tables and defines its location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location for unmanaged location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location for checkpoints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E6F962-74E9-93FB-B2F7-79606420788B}"/>
              </a:ext>
            </a:extLst>
          </p:cNvPr>
          <p:cNvSpPr/>
          <p:nvPr/>
        </p:nvSpPr>
        <p:spPr>
          <a:xfrm>
            <a:off x="9402183" y="2400748"/>
            <a:ext cx="2076226" cy="2431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Repo in your company's Azure </a:t>
            </a:r>
            <a:r>
              <a:rPr lang="en-US" sz="1400" dirty="0" err="1">
                <a:solidFill>
                  <a:schemeClr val="tx2"/>
                </a:solidFill>
              </a:rPr>
              <a:t>Devops</a:t>
            </a:r>
            <a:endParaRPr lang="en-US" sz="1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Project Folder in Repo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Link it to the DevOps Repo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9F9E5-067D-C879-EC0E-C300178CA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2000B4-5865-68A2-9818-2BA4680F7A27}"/>
              </a:ext>
            </a:extLst>
          </p:cNvPr>
          <p:cNvSpPr/>
          <p:nvPr/>
        </p:nvSpPr>
        <p:spPr>
          <a:xfrm>
            <a:off x="0" y="5394960"/>
            <a:ext cx="12192000" cy="626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Enable Unity Catalog, configure audit logging, and enforce cluster policies to strengthen governance and optimize costs</a:t>
            </a:r>
            <a:endParaRPr lang="en-US" sz="1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B0397-C333-7684-2AF8-47A396C4B04D}"/>
              </a:ext>
            </a:extLst>
          </p:cNvPr>
          <p:cNvSpPr/>
          <p:nvPr/>
        </p:nvSpPr>
        <p:spPr>
          <a:xfrm>
            <a:off x="484093" y="2398954"/>
            <a:ext cx="2076226" cy="2431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Go to Azure / GCP and create your Databricks workspace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Make sure your Databricks workspace is in the same region as your resource group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9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EC80A-EBC1-6E2C-A39C-78CA60AFA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4D3D208-F168-DC41-4F49-17A5E38D4070}"/>
              </a:ext>
            </a:extLst>
          </p:cNvPr>
          <p:cNvSpPr/>
          <p:nvPr/>
        </p:nvSpPr>
        <p:spPr>
          <a:xfrm>
            <a:off x="7169971" y="5207983"/>
            <a:ext cx="4289809" cy="1548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B37A16-9357-EEF6-89DA-D15FA28EDAE5}"/>
              </a:ext>
            </a:extLst>
          </p:cNvPr>
          <p:cNvSpPr/>
          <p:nvPr/>
        </p:nvSpPr>
        <p:spPr>
          <a:xfrm>
            <a:off x="2695489" y="5214290"/>
            <a:ext cx="4289809" cy="1025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961EF4-FE6C-3316-CF8A-7525A9D63C7C}"/>
              </a:ext>
            </a:extLst>
          </p:cNvPr>
          <p:cNvSpPr/>
          <p:nvPr/>
        </p:nvSpPr>
        <p:spPr>
          <a:xfrm>
            <a:off x="484093" y="5214291"/>
            <a:ext cx="2043954" cy="1025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188" name="Title 1">
            <a:extLst>
              <a:ext uri="{FF2B5EF4-FFF2-40B4-BE49-F238E27FC236}">
                <a16:creationId xmlns:a16="http://schemas.microsoft.com/office/drawing/2014/main" id="{9B7B0FBD-AEBB-FF51-8B6C-53725427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8350219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Data Ingestion &amp; Processing</a:t>
            </a:r>
          </a:p>
        </p:txBody>
      </p:sp>
      <p:sp>
        <p:nvSpPr>
          <p:cNvPr id="4189" name="Title 1">
            <a:extLst>
              <a:ext uri="{FF2B5EF4-FFF2-40B4-BE49-F238E27FC236}">
                <a16:creationId xmlns:a16="http://schemas.microsoft.com/office/drawing/2014/main" id="{235E543F-4765-1B63-A353-888B21DCEAC6}"/>
              </a:ext>
            </a:extLst>
          </p:cNvPr>
          <p:cNvSpPr txBox="1">
            <a:spLocks/>
          </p:cNvSpPr>
          <p:nvPr/>
        </p:nvSpPr>
        <p:spPr>
          <a:xfrm>
            <a:off x="365557" y="836884"/>
            <a:ext cx="8350219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Unified ingestion of streaming and batch data sources using Kafka, Autoloader, </a:t>
            </a:r>
            <a:r>
              <a:rPr lang="en-IN" sz="1600" dirty="0" err="1">
                <a:solidFill>
                  <a:srgbClr val="021C4D"/>
                </a:solidFill>
                <a:latin typeface="+mn-lt"/>
              </a:rPr>
              <a:t>Fivetran</a:t>
            </a:r>
            <a:r>
              <a:rPr lang="en-IN" sz="1600" dirty="0">
                <a:solidFill>
                  <a:srgbClr val="021C4D"/>
                </a:solidFill>
                <a:latin typeface="+mn-lt"/>
              </a:rPr>
              <a:t>, DBT, and APIs into Delta Lake with scalable transformation via DLT pipelines.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72684D-F683-115C-4A04-36F1AFAFC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048720"/>
              </p:ext>
            </p:extLst>
          </p:nvPr>
        </p:nvGraphicFramePr>
        <p:xfrm>
          <a:off x="484093" y="1495312"/>
          <a:ext cx="11342349" cy="806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E14F76E-CFF9-1C06-CB0D-B4703FB765F1}"/>
              </a:ext>
            </a:extLst>
          </p:cNvPr>
          <p:cNvSpPr/>
          <p:nvPr/>
        </p:nvSpPr>
        <p:spPr>
          <a:xfrm>
            <a:off x="484093" y="2302137"/>
            <a:ext cx="2043954" cy="2656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loan application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customer profile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transaction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credit score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CC522-DEF9-8014-A769-145D0D6CB7FD}"/>
              </a:ext>
            </a:extLst>
          </p:cNvPr>
          <p:cNvSpPr/>
          <p:nvPr/>
        </p:nvSpPr>
        <p:spPr>
          <a:xfrm>
            <a:off x="2712719" y="2302137"/>
            <a:ext cx="2043954" cy="2656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incremental loan application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incremental customer profile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incremental credit score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Load incremental transaction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1DE2D-2EFD-483B-B41B-922115FE2BF4}"/>
              </a:ext>
            </a:extLst>
          </p:cNvPr>
          <p:cNvSpPr/>
          <p:nvPr/>
        </p:nvSpPr>
        <p:spPr>
          <a:xfrm>
            <a:off x="4941345" y="2302136"/>
            <a:ext cx="2043954" cy="26563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</a:t>
            </a:r>
            <a:r>
              <a:rPr lang="en-US" sz="1400" dirty="0" err="1">
                <a:solidFill>
                  <a:schemeClr val="tx2"/>
                </a:solidFill>
              </a:rPr>
              <a:t>ml_dataset</a:t>
            </a:r>
            <a:endParaRPr lang="en-US" sz="1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</a:t>
            </a:r>
            <a:r>
              <a:rPr lang="en-US" sz="1400" dirty="0" err="1">
                <a:solidFill>
                  <a:schemeClr val="tx2"/>
                </a:solidFill>
              </a:rPr>
              <a:t>ml_model_train</a:t>
            </a:r>
            <a:r>
              <a:rPr lang="en-US" sz="1400" dirty="0">
                <a:solidFill>
                  <a:schemeClr val="tx2"/>
                </a:solidFill>
              </a:rPr>
              <a:t>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227BF-D274-8060-8316-C5F635D39152}"/>
              </a:ext>
            </a:extLst>
          </p:cNvPr>
          <p:cNvSpPr/>
          <p:nvPr/>
        </p:nvSpPr>
        <p:spPr>
          <a:xfrm>
            <a:off x="7169971" y="2302136"/>
            <a:ext cx="2043954" cy="26563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Setup ML Flow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train &amp; test dataset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Run different ML models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Log metrics in ML Flow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Predict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80140-306A-1C3F-2CA8-F3ED49CB0C3D}"/>
              </a:ext>
            </a:extLst>
          </p:cNvPr>
          <p:cNvSpPr/>
          <p:nvPr/>
        </p:nvSpPr>
        <p:spPr>
          <a:xfrm>
            <a:off x="9398597" y="2302136"/>
            <a:ext cx="2043954" cy="26563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credit risk score generated by ML model (ZORDER)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Create Customer Lifetime Value by Segment table for reporting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0E7F674-F3F4-2D76-E642-07C217C5DD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555276"/>
              </p:ext>
            </p:extLst>
          </p:nvPr>
        </p:nvGraphicFramePr>
        <p:xfrm>
          <a:off x="363973" y="5490048"/>
          <a:ext cx="2239380" cy="70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1645802" imgH="518037" progId="Package">
                  <p:embed/>
                </p:oleObj>
              </mc:Choice>
              <mc:Fallback>
                <p:oleObj name="Packager Shell Object" showAsIcon="1" r:id="rId7" imgW="1645802" imgH="518037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0E7F674-F3F4-2D76-E642-07C217C5D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973" y="5490048"/>
                        <a:ext cx="2239380" cy="70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D611FCE-4D39-4947-CC78-578EFD897EEC}"/>
              </a:ext>
            </a:extLst>
          </p:cNvPr>
          <p:cNvSpPr txBox="1"/>
          <p:nvPr/>
        </p:nvSpPr>
        <p:spPr>
          <a:xfrm>
            <a:off x="564683" y="5234236"/>
            <a:ext cx="1919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Historic – Bronze &amp; Silver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0F4063B-8B67-1D64-CDD8-D6A9A4C4C5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181925"/>
              </p:ext>
            </p:extLst>
          </p:nvPr>
        </p:nvGraphicFramePr>
        <p:xfrm>
          <a:off x="3491989" y="5497157"/>
          <a:ext cx="2529368" cy="80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1623075" imgH="518037" progId="Package">
                  <p:embed/>
                </p:oleObj>
              </mc:Choice>
              <mc:Fallback>
                <p:oleObj name="Packager Shell Object" showAsIcon="1" r:id="rId9" imgW="1623075" imgH="518037" progId="Package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90F4063B-8B67-1D64-CDD8-D6A9A4C4C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91989" y="5497157"/>
                        <a:ext cx="2529368" cy="80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C06D499-5CD3-5855-53B5-561F0061EC11}"/>
              </a:ext>
            </a:extLst>
          </p:cNvPr>
          <p:cNvSpPr txBox="1"/>
          <p:nvPr/>
        </p:nvSpPr>
        <p:spPr>
          <a:xfrm>
            <a:off x="3204966" y="5234236"/>
            <a:ext cx="3103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Incremental - Bronze &amp; Silver Load Scripts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A4D739B-6E3F-5802-42CF-6BECA2B14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1575"/>
              </p:ext>
            </p:extLst>
          </p:nvPr>
        </p:nvGraphicFramePr>
        <p:xfrm>
          <a:off x="7562445" y="6142723"/>
          <a:ext cx="16081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1" imgW="1607924" imgH="518037" progId="Package">
                  <p:embed/>
                </p:oleObj>
              </mc:Choice>
              <mc:Fallback>
                <p:oleObj name="Packager Shell Object" showAsIcon="1" r:id="rId11" imgW="1607924" imgH="518037" progId="Package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0A4D739B-6E3F-5802-42CF-6BECA2B14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62445" y="6142723"/>
                        <a:ext cx="16081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035CF33-7B9B-909D-FB93-1A808AFC7D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093444"/>
              </p:ext>
            </p:extLst>
          </p:nvPr>
        </p:nvGraphicFramePr>
        <p:xfrm>
          <a:off x="9638451" y="5511235"/>
          <a:ext cx="1638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3" imgW="1638226" imgH="518037" progId="Package">
                  <p:embed/>
                </p:oleObj>
              </mc:Choice>
              <mc:Fallback>
                <p:oleObj name="Packager Shell Object" showAsIcon="1" r:id="rId13" imgW="1638226" imgH="518037" progId="Package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D035CF33-7B9B-909D-FB93-1A808AFC7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38451" y="5511235"/>
                        <a:ext cx="1638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16CBF06-1DC2-9AA8-FF8A-E4A287F4A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642484"/>
              </p:ext>
            </p:extLst>
          </p:nvPr>
        </p:nvGraphicFramePr>
        <p:xfrm>
          <a:off x="7277605" y="5490048"/>
          <a:ext cx="2177818" cy="555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5" imgW="2026950" imgH="518037" progId="Package">
                  <p:embed/>
                </p:oleObj>
              </mc:Choice>
              <mc:Fallback>
                <p:oleObj name="Packager Shell Object" showAsIcon="1" r:id="rId15" imgW="2026950" imgH="518037" progId="Packag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A16CBF06-1DC2-9AA8-FF8A-E4A287F4A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7605" y="5490048"/>
                        <a:ext cx="2177818" cy="555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ADCBEC9-46D8-5E38-C9EA-A6CEEB1514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56517"/>
              </p:ext>
            </p:extLst>
          </p:nvPr>
        </p:nvGraphicFramePr>
        <p:xfrm>
          <a:off x="9398597" y="6090503"/>
          <a:ext cx="211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7" imgW="2118330" imgH="518037" progId="Package">
                  <p:embed/>
                </p:oleObj>
              </mc:Choice>
              <mc:Fallback>
                <p:oleObj name="Packager Shell Object" showAsIcon="1" r:id="rId17" imgW="2118330" imgH="518037" progId="Package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4ADCBEC9-46D8-5E38-C9EA-A6CEEB151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398597" y="6090503"/>
                        <a:ext cx="21177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AC5FAA-96E3-0F43-C190-4C6D7910C5F8}"/>
              </a:ext>
            </a:extLst>
          </p:cNvPr>
          <p:cNvSpPr txBox="1"/>
          <p:nvPr/>
        </p:nvSpPr>
        <p:spPr>
          <a:xfrm>
            <a:off x="7134812" y="5247983"/>
            <a:ext cx="440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ML Models Dataset Creation, Modelling &amp; Materialized Views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87932-8198-3066-4CE5-FDD72F5FB0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1F215-6548-0FCD-5659-33C68EB6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2C48F4-5284-096F-7974-6F4A7812E54C}"/>
              </a:ext>
            </a:extLst>
          </p:cNvPr>
          <p:cNvSpPr/>
          <p:nvPr/>
        </p:nvSpPr>
        <p:spPr>
          <a:xfrm>
            <a:off x="365558" y="5573023"/>
            <a:ext cx="11491161" cy="1149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SQL query to </a:t>
            </a:r>
            <a:r>
              <a:rPr lang="en-IN" b="1" dirty="0">
                <a:solidFill>
                  <a:schemeClr val="tx1"/>
                </a:solidFill>
              </a:rPr>
              <a:t>track and </a:t>
            </a:r>
            <a:r>
              <a:rPr lang="en-IN" b="1" dirty="0" err="1">
                <a:solidFill>
                  <a:schemeClr val="tx1"/>
                </a:solidFill>
              </a:rPr>
              <a:t>analyze</a:t>
            </a:r>
            <a:r>
              <a:rPr lang="en-IN" b="1" dirty="0">
                <a:solidFill>
                  <a:schemeClr val="tx1"/>
                </a:solidFill>
              </a:rPr>
              <a:t> compute and storage costs</a:t>
            </a:r>
            <a:r>
              <a:rPr lang="en-IN" dirty="0">
                <a:solidFill>
                  <a:schemeClr val="tx1"/>
                </a:solidFill>
              </a:rPr>
              <a:t> across users, clusters, and tables.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88" name="Title 1">
            <a:extLst>
              <a:ext uri="{FF2B5EF4-FFF2-40B4-BE49-F238E27FC236}">
                <a16:creationId xmlns:a16="http://schemas.microsoft.com/office/drawing/2014/main" id="{0C7BAA24-495D-49CC-AE10-267452BE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10515600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Cost Monitoring, Alerting</a:t>
            </a:r>
          </a:p>
        </p:txBody>
      </p:sp>
      <p:sp>
        <p:nvSpPr>
          <p:cNvPr id="4189" name="Title 1">
            <a:extLst>
              <a:ext uri="{FF2B5EF4-FFF2-40B4-BE49-F238E27FC236}">
                <a16:creationId xmlns:a16="http://schemas.microsoft.com/office/drawing/2014/main" id="{8F87E841-5FE0-C988-436D-9A382E5994E2}"/>
              </a:ext>
            </a:extLst>
          </p:cNvPr>
          <p:cNvSpPr txBox="1">
            <a:spLocks/>
          </p:cNvSpPr>
          <p:nvPr/>
        </p:nvSpPr>
        <p:spPr>
          <a:xfrm>
            <a:off x="365558" y="836884"/>
            <a:ext cx="8444146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Track cluster and SQL compute costs via </a:t>
            </a:r>
            <a:r>
              <a:rPr lang="en-IN" sz="1600" dirty="0" err="1">
                <a:solidFill>
                  <a:srgbClr val="021C4D"/>
                </a:solidFill>
                <a:latin typeface="+mn-lt"/>
              </a:rPr>
              <a:t>LakeView</a:t>
            </a:r>
            <a:r>
              <a:rPr lang="en-IN" sz="1600" dirty="0">
                <a:solidFill>
                  <a:srgbClr val="021C4D"/>
                </a:solidFill>
                <a:latin typeface="+mn-lt"/>
              </a:rPr>
              <a:t> dashboards with cost attribution by workspace, user, and job, and configure budget alerts via Azure Cost Management or Databricks billable usage tables.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349FBC-0159-3700-CBCE-02D91E773E1F}"/>
              </a:ext>
            </a:extLst>
          </p:cNvPr>
          <p:cNvSpPr/>
          <p:nvPr/>
        </p:nvSpPr>
        <p:spPr>
          <a:xfrm>
            <a:off x="408789" y="1613647"/>
            <a:ext cx="5572461" cy="57015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 Creation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E93EB-86D9-A5C4-76C3-4DD8DF9C477A}"/>
              </a:ext>
            </a:extLst>
          </p:cNvPr>
          <p:cNvSpPr/>
          <p:nvPr/>
        </p:nvSpPr>
        <p:spPr>
          <a:xfrm>
            <a:off x="6284258" y="1613646"/>
            <a:ext cx="5572461" cy="57015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– Usage Dashboard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AD353F-BD69-A49C-70F3-1F86DA914853}"/>
              </a:ext>
            </a:extLst>
          </p:cNvPr>
          <p:cNvSpPr/>
          <p:nvPr/>
        </p:nvSpPr>
        <p:spPr>
          <a:xfrm>
            <a:off x="408789" y="2334409"/>
            <a:ext cx="5572460" cy="3151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Daily DBU spike alert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SELECT 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  DATE(CURRENT_TIMESTAMP) AS </a:t>
            </a:r>
            <a:r>
              <a:rPr lang="en-IN" sz="1200" dirty="0" err="1">
                <a:solidFill>
                  <a:schemeClr val="tx2"/>
                </a:solidFill>
              </a:rPr>
              <a:t>check_date</a:t>
            </a:r>
            <a:r>
              <a:rPr lang="en-IN" sz="1200" dirty="0">
                <a:solidFill>
                  <a:schemeClr val="tx2"/>
                </a:solidFill>
              </a:rPr>
              <a:t>,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  ROUND(SUM(</a:t>
            </a:r>
            <a:r>
              <a:rPr lang="en-IN" sz="1200" dirty="0" err="1">
                <a:solidFill>
                  <a:schemeClr val="tx2"/>
                </a:solidFill>
              </a:rPr>
              <a:t>dbu_usage</a:t>
            </a:r>
            <a:r>
              <a:rPr lang="en-IN" sz="1200" dirty="0">
                <a:solidFill>
                  <a:schemeClr val="tx2"/>
                </a:solidFill>
              </a:rPr>
              <a:t>), 2) AS </a:t>
            </a:r>
            <a:r>
              <a:rPr lang="en-IN" sz="1200" dirty="0" err="1">
                <a:solidFill>
                  <a:schemeClr val="tx2"/>
                </a:solidFill>
              </a:rPr>
              <a:t>dbu_today</a:t>
            </a:r>
            <a:endParaRPr lang="en-IN" sz="1200" dirty="0">
              <a:solidFill>
                <a:schemeClr val="tx2"/>
              </a:solidFill>
            </a:endParaRP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FROM </a:t>
            </a:r>
            <a:r>
              <a:rPr lang="en-IN" sz="1200" dirty="0" err="1">
                <a:solidFill>
                  <a:schemeClr val="tx2"/>
                </a:solidFill>
              </a:rPr>
              <a:t>system.billing.usage</a:t>
            </a:r>
            <a:endParaRPr lang="en-IN" sz="1200" dirty="0">
              <a:solidFill>
                <a:schemeClr val="tx2"/>
              </a:solidFill>
            </a:endParaRP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WHERE </a:t>
            </a:r>
            <a:r>
              <a:rPr lang="en-IN" sz="1200" dirty="0" err="1">
                <a:solidFill>
                  <a:schemeClr val="tx2"/>
                </a:solidFill>
              </a:rPr>
              <a:t>usage_start_time</a:t>
            </a:r>
            <a:r>
              <a:rPr lang="en-IN" sz="1200" dirty="0">
                <a:solidFill>
                  <a:schemeClr val="tx2"/>
                </a:solidFill>
              </a:rPr>
              <a:t> &gt;= CURRENT_DATE()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HAVING </a:t>
            </a:r>
            <a:r>
              <a:rPr lang="en-IN" sz="1200" dirty="0" err="1">
                <a:solidFill>
                  <a:schemeClr val="tx2"/>
                </a:solidFill>
              </a:rPr>
              <a:t>dbu_today</a:t>
            </a:r>
            <a:r>
              <a:rPr lang="en-IN" sz="1200" dirty="0">
                <a:solidFill>
                  <a:schemeClr val="tx2"/>
                </a:solidFill>
              </a:rPr>
              <a:t> &gt; 100 – Threshold</a:t>
            </a:r>
          </a:p>
          <a:p>
            <a:pPr lvl="1"/>
            <a:endParaRPr lang="en-US" sz="12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User exceeds 50 DBUs per day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SELECT 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  </a:t>
            </a:r>
            <a:r>
              <a:rPr lang="en-IN" sz="1200" dirty="0" err="1">
                <a:solidFill>
                  <a:schemeClr val="tx2"/>
                </a:solidFill>
              </a:rPr>
              <a:t>user_name</a:t>
            </a:r>
            <a:r>
              <a:rPr lang="en-IN" sz="1200" dirty="0">
                <a:solidFill>
                  <a:schemeClr val="tx2"/>
                </a:solidFill>
              </a:rPr>
              <a:t>,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  ROUND(SUM(</a:t>
            </a:r>
            <a:r>
              <a:rPr lang="en-IN" sz="1200" dirty="0" err="1">
                <a:solidFill>
                  <a:schemeClr val="tx2"/>
                </a:solidFill>
              </a:rPr>
              <a:t>dbu_usage</a:t>
            </a:r>
            <a:r>
              <a:rPr lang="en-IN" sz="1200" dirty="0">
                <a:solidFill>
                  <a:schemeClr val="tx2"/>
                </a:solidFill>
              </a:rPr>
              <a:t>), 2) AS </a:t>
            </a:r>
            <a:r>
              <a:rPr lang="en-IN" sz="1200" dirty="0" err="1">
                <a:solidFill>
                  <a:schemeClr val="tx2"/>
                </a:solidFill>
              </a:rPr>
              <a:t>total_dbu</a:t>
            </a:r>
            <a:endParaRPr lang="en-IN" sz="1200" dirty="0">
              <a:solidFill>
                <a:schemeClr val="tx2"/>
              </a:solidFill>
            </a:endParaRP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FROM </a:t>
            </a:r>
            <a:r>
              <a:rPr lang="en-IN" sz="1200" dirty="0" err="1">
                <a:solidFill>
                  <a:schemeClr val="tx2"/>
                </a:solidFill>
              </a:rPr>
              <a:t>system.billing.usage</a:t>
            </a:r>
            <a:endParaRPr lang="en-IN" sz="1200" dirty="0">
              <a:solidFill>
                <a:schemeClr val="tx2"/>
              </a:solidFill>
            </a:endParaRP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WHERE </a:t>
            </a:r>
            <a:r>
              <a:rPr lang="en-IN" sz="1200" dirty="0" err="1">
                <a:solidFill>
                  <a:schemeClr val="tx2"/>
                </a:solidFill>
              </a:rPr>
              <a:t>usage_start_time</a:t>
            </a:r>
            <a:r>
              <a:rPr lang="en-IN" sz="1200" dirty="0">
                <a:solidFill>
                  <a:schemeClr val="tx2"/>
                </a:solidFill>
              </a:rPr>
              <a:t> &gt;= CURRENT_DATE()</a:t>
            </a: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GROUP BY </a:t>
            </a:r>
            <a:r>
              <a:rPr lang="en-IN" sz="1200" dirty="0" err="1">
                <a:solidFill>
                  <a:schemeClr val="tx2"/>
                </a:solidFill>
              </a:rPr>
              <a:t>user_name</a:t>
            </a:r>
            <a:endParaRPr lang="en-IN" sz="1200" dirty="0">
              <a:solidFill>
                <a:schemeClr val="tx2"/>
              </a:solidFill>
            </a:endParaRPr>
          </a:p>
          <a:p>
            <a:pPr lvl="1"/>
            <a:r>
              <a:rPr lang="en-IN" sz="1200" dirty="0">
                <a:solidFill>
                  <a:schemeClr val="tx2"/>
                </a:solidFill>
              </a:rPr>
              <a:t>HAVING </a:t>
            </a:r>
            <a:r>
              <a:rPr lang="en-IN" sz="1200" dirty="0" err="1">
                <a:solidFill>
                  <a:schemeClr val="tx2"/>
                </a:solidFill>
              </a:rPr>
              <a:t>total_dbu</a:t>
            </a:r>
            <a:r>
              <a:rPr lang="en-IN" sz="1200" dirty="0">
                <a:solidFill>
                  <a:schemeClr val="tx2"/>
                </a:solidFill>
              </a:rPr>
              <a:t> &gt; 50;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8BCB63-DCFB-F057-E312-15E61332E778}"/>
              </a:ext>
            </a:extLst>
          </p:cNvPr>
          <p:cNvSpPr/>
          <p:nvPr/>
        </p:nvSpPr>
        <p:spPr>
          <a:xfrm>
            <a:off x="6284259" y="2334409"/>
            <a:ext cx="5572460" cy="3151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</a:rPr>
              <a:t>DBU over time</a:t>
            </a:r>
          </a:p>
          <a:p>
            <a:pPr marL="263525"/>
            <a:r>
              <a:rPr lang="en-IN" sz="1200" dirty="0">
                <a:solidFill>
                  <a:schemeClr val="tx2"/>
                </a:solidFill>
              </a:rPr>
              <a:t>Track DBU consumption across year, quarter, month, week, and day to identify peak usage patterns and optimize resource allocation</a:t>
            </a:r>
          </a:p>
          <a:p>
            <a:pPr marL="263525"/>
            <a:endParaRPr lang="en-IN" sz="12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</a:rPr>
              <a:t>DBU Cost by Clusters</a:t>
            </a:r>
          </a:p>
          <a:p>
            <a:pPr marL="263525"/>
            <a:r>
              <a:rPr lang="en-IN" sz="1200" dirty="0">
                <a:solidFill>
                  <a:schemeClr val="tx2"/>
                </a:solidFill>
              </a:rPr>
              <a:t>Break down DBU costs by cluster to pinpoint high-consumption workloads and optimize spend.</a:t>
            </a:r>
          </a:p>
          <a:p>
            <a:pPr marL="263525"/>
            <a:endParaRPr lang="en-IN" sz="12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</a:rPr>
              <a:t>DBU Cost by Users</a:t>
            </a:r>
          </a:p>
          <a:p>
            <a:pPr marL="263525"/>
            <a:r>
              <a:rPr lang="en-IN" sz="1200" dirty="0" err="1">
                <a:solidFill>
                  <a:schemeClr val="tx2"/>
                </a:solidFill>
              </a:rPr>
              <a:t>Analyze</a:t>
            </a:r>
            <a:r>
              <a:rPr lang="en-IN" sz="1200" dirty="0">
                <a:solidFill>
                  <a:schemeClr val="tx2"/>
                </a:solidFill>
              </a:rPr>
              <a:t> DBU spend by user to drive accountability and optimize compute usage.</a:t>
            </a:r>
          </a:p>
          <a:p>
            <a:pPr marL="263525"/>
            <a:endParaRPr lang="en-IN" sz="12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</a:rPr>
              <a:t>Storage Cost by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2"/>
                </a:solidFill>
              </a:rPr>
              <a:t>Track storage consumption at the table level to manage data growth and reduce cost</a:t>
            </a:r>
          </a:p>
          <a:p>
            <a:pPr lvl="1"/>
            <a:endParaRPr lang="en-US" sz="1100" dirty="0">
              <a:solidFill>
                <a:schemeClr val="tx2"/>
              </a:solidFill>
            </a:endParaRP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38258A11-1323-2FA4-38A1-2A67359C42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88370"/>
              </p:ext>
            </p:extLst>
          </p:nvPr>
        </p:nvGraphicFramePr>
        <p:xfrm>
          <a:off x="4889569" y="6000736"/>
          <a:ext cx="2443138" cy="614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057252" imgH="518037" progId="Package">
                  <p:embed/>
                </p:oleObj>
              </mc:Choice>
              <mc:Fallback>
                <p:oleObj name="Packager Shell Object" showAsIcon="1" r:id="rId2" imgW="2057252" imgH="518037" progId="Package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38258A11-1323-2FA4-38A1-2A67359C4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9569" y="6000736"/>
                        <a:ext cx="2443138" cy="614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BBD8A81-FAA7-8F3D-1B51-0707413C6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89E7-594F-66ED-9DB5-9B8BC0CF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E8341C-A2A0-BF96-1006-7FD91741E8EC}"/>
              </a:ext>
            </a:extLst>
          </p:cNvPr>
          <p:cNvSpPr/>
          <p:nvPr/>
        </p:nvSpPr>
        <p:spPr>
          <a:xfrm>
            <a:off x="7366000" y="4429759"/>
            <a:ext cx="4480434" cy="1892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400" dirty="0"/>
              <a:t>Data governance is the practice of managing the </a:t>
            </a:r>
            <a:r>
              <a:rPr lang="en-IN" sz="1400" b="1" dirty="0"/>
              <a:t>availability, usability, integrity, and security </a:t>
            </a:r>
            <a:r>
              <a:rPr lang="en-IN" sz="1400" dirty="0"/>
              <a:t>of data to ensure </a:t>
            </a:r>
            <a:r>
              <a:rPr lang="en-IN" sz="1400" b="1" dirty="0"/>
              <a:t>compliance and quality </a:t>
            </a:r>
            <a:r>
              <a:rPr lang="en-IN" sz="1400" dirty="0"/>
              <a:t>across an organization.</a:t>
            </a:r>
            <a:endParaRPr lang="en-US" sz="1400" dirty="0"/>
          </a:p>
        </p:txBody>
      </p:sp>
      <p:sp>
        <p:nvSpPr>
          <p:cNvPr id="4188" name="Title 1">
            <a:extLst>
              <a:ext uri="{FF2B5EF4-FFF2-40B4-BE49-F238E27FC236}">
                <a16:creationId xmlns:a16="http://schemas.microsoft.com/office/drawing/2014/main" id="{59D30889-7022-F335-1AFF-C9BAD5F5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33" y="394389"/>
            <a:ext cx="10515600" cy="43331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4461E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Customer 360 – Data Governance</a:t>
            </a:r>
          </a:p>
        </p:txBody>
      </p:sp>
      <p:sp>
        <p:nvSpPr>
          <p:cNvPr id="4189" name="Title 1">
            <a:extLst>
              <a:ext uri="{FF2B5EF4-FFF2-40B4-BE49-F238E27FC236}">
                <a16:creationId xmlns:a16="http://schemas.microsoft.com/office/drawing/2014/main" id="{5E883352-130C-C380-9BD1-90F793054BFC}"/>
              </a:ext>
            </a:extLst>
          </p:cNvPr>
          <p:cNvSpPr txBox="1">
            <a:spLocks/>
          </p:cNvSpPr>
          <p:nvPr/>
        </p:nvSpPr>
        <p:spPr>
          <a:xfrm>
            <a:off x="365558" y="836884"/>
            <a:ext cx="7844378" cy="43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srgbClr val="021C4D"/>
                </a:solidFill>
                <a:latin typeface="+mn-lt"/>
              </a:rPr>
              <a:t>Centralized </a:t>
            </a:r>
            <a:r>
              <a:rPr lang="en-IN" sz="1600" dirty="0" err="1">
                <a:solidFill>
                  <a:srgbClr val="021C4D"/>
                </a:solidFill>
                <a:latin typeface="+mn-lt"/>
              </a:rPr>
              <a:t>metastore</a:t>
            </a:r>
            <a:r>
              <a:rPr lang="en-IN" sz="1600" dirty="0">
                <a:solidFill>
                  <a:srgbClr val="021C4D"/>
                </a:solidFill>
                <a:latin typeface="+mn-lt"/>
              </a:rPr>
              <a:t> across all workspaces, secure access to all data assets: tables, views, volumes, models</a:t>
            </a:r>
            <a:endParaRPr lang="en-US" sz="1600" dirty="0">
              <a:solidFill>
                <a:srgbClr val="021C4D"/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CFE58F-77CE-5C95-4AFA-6D259D31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181152"/>
              </p:ext>
            </p:extLst>
          </p:nvPr>
        </p:nvGraphicFramePr>
        <p:xfrm>
          <a:off x="979444" y="4169364"/>
          <a:ext cx="5572463" cy="2259103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50477597"/>
                    </a:ext>
                  </a:extLst>
                </a:gridCol>
                <a:gridCol w="4365963">
                  <a:extLst>
                    <a:ext uri="{9D8B030D-6E8A-4147-A177-3AD203B41FA5}">
                      <a16:colId xmlns:a16="http://schemas.microsoft.com/office/drawing/2014/main" val="2198456528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Area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Practice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110213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Data Access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Use group-based roles (SCIM sync)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1559766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Separation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Separate </a:t>
                      </a:r>
                      <a:r>
                        <a:rPr lang="en-IN" sz="1400" u="none" strike="noStrike" dirty="0" err="1">
                          <a:effectLst/>
                        </a:rPr>
                        <a:t>catalogs</a:t>
                      </a:r>
                      <a:r>
                        <a:rPr lang="en-IN" sz="1400" u="none" strike="noStrike" dirty="0">
                          <a:effectLst/>
                        </a:rPr>
                        <a:t> per environment (Dev/Prod)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4042750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Classification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Tag data sensitivity levels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9798577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Least Privilege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Grant minimum necessary permissions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5232423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Monitoring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Use system tables + LakeView dashboards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4945011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Retention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Use Delta Time Travel + VACUUM policies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80511836"/>
                  </a:ext>
                </a:extLst>
              </a:tr>
            </a:tbl>
          </a:graphicData>
        </a:graphic>
      </p:graphicFrame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44FDADAF-84D2-9A07-9941-BACB3252F3D8}"/>
              </a:ext>
            </a:extLst>
          </p:cNvPr>
          <p:cNvSpPr/>
          <p:nvPr/>
        </p:nvSpPr>
        <p:spPr>
          <a:xfrm>
            <a:off x="1226371" y="1779357"/>
            <a:ext cx="2183803" cy="1272092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Metastore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63CB8-7970-EF2A-D4B5-F826CD1D0A54}"/>
              </a:ext>
            </a:extLst>
          </p:cNvPr>
          <p:cNvSpPr txBox="1"/>
          <p:nvPr/>
        </p:nvSpPr>
        <p:spPr>
          <a:xfrm>
            <a:off x="979444" y="3145275"/>
            <a:ext cx="267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Unified Data Governance</a:t>
            </a:r>
          </a:p>
          <a:p>
            <a:pPr algn="ctr"/>
            <a:r>
              <a:rPr lang="en-US" sz="1200" dirty="0" err="1"/>
              <a:t>Metastore</a:t>
            </a:r>
            <a:r>
              <a:rPr lang="en-US" sz="1200" dirty="0"/>
              <a:t> , Secure access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FE569223-88FA-756F-6FAD-22AA7D9D7347}"/>
              </a:ext>
            </a:extLst>
          </p:cNvPr>
          <p:cNvSpPr/>
          <p:nvPr/>
        </p:nvSpPr>
        <p:spPr>
          <a:xfrm>
            <a:off x="3238051" y="2198745"/>
            <a:ext cx="2764715" cy="433315"/>
          </a:xfrm>
          <a:prstGeom prst="mathEqual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Lock outline">
            <a:extLst>
              <a:ext uri="{FF2B5EF4-FFF2-40B4-BE49-F238E27FC236}">
                <a16:creationId xmlns:a16="http://schemas.microsoft.com/office/drawing/2014/main" id="{F88A67E5-9313-65F4-220C-4FB3D932D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375" y="1703169"/>
            <a:ext cx="1278369" cy="1278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D94AC-0BBE-20F0-5E2E-5B94BFCC89E6}"/>
              </a:ext>
            </a:extLst>
          </p:cNvPr>
          <p:cNvSpPr txBox="1"/>
          <p:nvPr/>
        </p:nvSpPr>
        <p:spPr>
          <a:xfrm>
            <a:off x="5085914" y="3137509"/>
            <a:ext cx="2599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Access Control</a:t>
            </a:r>
          </a:p>
          <a:p>
            <a:pPr algn="ctr"/>
            <a:r>
              <a:rPr lang="en-US" sz="1200" dirty="0"/>
              <a:t>Object, Row / Column Level Security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8F72867D-741E-2867-4627-5E318727C39D}"/>
              </a:ext>
            </a:extLst>
          </p:cNvPr>
          <p:cNvSpPr/>
          <p:nvPr/>
        </p:nvSpPr>
        <p:spPr>
          <a:xfrm>
            <a:off x="6712571" y="2213570"/>
            <a:ext cx="2764715" cy="433315"/>
          </a:xfrm>
          <a:prstGeom prst="mathEqual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Graphic 14" descr="Network diagram with solid fill">
            <a:extLst>
              <a:ext uri="{FF2B5EF4-FFF2-40B4-BE49-F238E27FC236}">
                <a16:creationId xmlns:a16="http://schemas.microsoft.com/office/drawing/2014/main" id="{3733C3DA-E3EB-6AF8-CDCC-99A2BC6B3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661" y="1893346"/>
            <a:ext cx="1088192" cy="10881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11ADFB-BCA9-4C58-A02D-B872F0B00309}"/>
              </a:ext>
            </a:extLst>
          </p:cNvPr>
          <p:cNvSpPr txBox="1"/>
          <p:nvPr/>
        </p:nvSpPr>
        <p:spPr>
          <a:xfrm>
            <a:off x="8830398" y="3042610"/>
            <a:ext cx="2165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Auditing &amp; Lineage</a:t>
            </a:r>
          </a:p>
          <a:p>
            <a:pPr algn="ctr"/>
            <a:r>
              <a:rPr lang="en-US" sz="1200" dirty="0"/>
              <a:t>System tables, lineage tracing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6C77491-53CE-CD82-EF15-AA0F303C22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16198"/>
              </p:ext>
            </p:extLst>
          </p:nvPr>
        </p:nvGraphicFramePr>
        <p:xfrm>
          <a:off x="8518848" y="5258269"/>
          <a:ext cx="2200666" cy="87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303005" imgH="518037" progId="Package">
                  <p:embed/>
                </p:oleObj>
              </mc:Choice>
              <mc:Fallback>
                <p:oleObj name="Packager Shell Object" showAsIcon="1" r:id="rId6" imgW="1303005" imgH="518037" progId="Package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6C77491-53CE-CD82-EF15-AA0F303C22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8848" y="5258269"/>
                        <a:ext cx="2200666" cy="873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5C8AAC-BF91-D5BC-C6B7-1C3788EDA689}"/>
              </a:ext>
            </a:extLst>
          </p:cNvPr>
          <p:cNvSpPr txBox="1"/>
          <p:nvPr/>
        </p:nvSpPr>
        <p:spPr>
          <a:xfrm>
            <a:off x="882126" y="3843156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Leading Practices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2A29C-B219-FD0D-FE6A-AC330E58F72C}"/>
              </a:ext>
            </a:extLst>
          </p:cNvPr>
          <p:cNvSpPr txBox="1"/>
          <p:nvPr/>
        </p:nvSpPr>
        <p:spPr>
          <a:xfrm>
            <a:off x="7467599" y="3843156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SQL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05AC-91AD-79AF-E080-D1B4F9FC0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63" y="535576"/>
            <a:ext cx="2094271" cy="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2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1327</Words>
  <Application>Microsoft Office PowerPoint</Application>
  <PresentationFormat>Widescreen</PresentationFormat>
  <Paragraphs>219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Calibri</vt:lpstr>
      <vt:lpstr>Courier New</vt:lpstr>
      <vt:lpstr>Poppins</vt:lpstr>
      <vt:lpstr>Wingdings</vt:lpstr>
      <vt:lpstr>Office Theme</vt:lpstr>
      <vt:lpstr>Packager Shell Object</vt:lpstr>
      <vt:lpstr>CUSTOMER 360 - CASE STUDY</vt:lpstr>
      <vt:lpstr>Executive Summary</vt:lpstr>
      <vt:lpstr>PowerPoint Presentation</vt:lpstr>
      <vt:lpstr>Customer 360 – Solution Design</vt:lpstr>
      <vt:lpstr>Customer 360 – Delta Lakehouse Modelling</vt:lpstr>
      <vt:lpstr>Customer 360 – Lakehouse Setup</vt:lpstr>
      <vt:lpstr>Customer 360 – Data Ingestion &amp; Processing</vt:lpstr>
      <vt:lpstr>Customer 360 – Cost Monitoring, Alerting</vt:lpstr>
      <vt:lpstr>Customer 360 – Data Governance</vt:lpstr>
      <vt:lpstr>Customer 360 – Data Serving</vt:lpstr>
      <vt:lpstr>PowerPoint Presentation</vt:lpstr>
    </vt:vector>
  </TitlesOfParts>
  <Company>PepsiCo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Anadkat, Shyam {PEP}</dc:creator>
  <cp:lastModifiedBy>Anadkat, Shyam {PEP}</cp:lastModifiedBy>
  <cp:revision>2</cp:revision>
  <dcterms:created xsi:type="dcterms:W3CDTF">2025-04-04T20:08:23Z</dcterms:created>
  <dcterms:modified xsi:type="dcterms:W3CDTF">2025-04-13T05:51:35Z</dcterms:modified>
</cp:coreProperties>
</file>